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77" r:id="rId6"/>
    <p:sldId id="264" r:id="rId7"/>
    <p:sldId id="273" r:id="rId8"/>
    <p:sldId id="258" r:id="rId9"/>
    <p:sldId id="259" r:id="rId10"/>
    <p:sldId id="269" r:id="rId11"/>
    <p:sldId id="260" r:id="rId12"/>
    <p:sldId id="282" r:id="rId13"/>
    <p:sldId id="262" r:id="rId14"/>
    <p:sldId id="263" r:id="rId15"/>
    <p:sldId id="278" r:id="rId16"/>
    <p:sldId id="279" r:id="rId17"/>
    <p:sldId id="280" r:id="rId18"/>
    <p:sldId id="281"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1" autoAdjust="0"/>
    <p:restoredTop sz="97055" autoAdjust="0"/>
  </p:normalViewPr>
  <p:slideViewPr>
    <p:cSldViewPr>
      <p:cViewPr varScale="1">
        <p:scale>
          <a:sx n="88" d="100"/>
          <a:sy n="88" d="100"/>
        </p:scale>
        <p:origin x="61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48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6" name="Group 25">
            <a:extLst>
              <a:ext uri="{FF2B5EF4-FFF2-40B4-BE49-F238E27FC236}">
                <a16:creationId xmlns:a16="http://schemas.microsoft.com/office/drawing/2014/main" id="{6BEEFA86-26D8-1F43-4612-80DB6E11AD01}"/>
              </a:ext>
            </a:extLst>
          </p:cNvPr>
          <p:cNvGrpSpPr/>
          <p:nvPr/>
        </p:nvGrpSpPr>
        <p:grpSpPr>
          <a:xfrm>
            <a:off x="1761439" y="1866985"/>
            <a:ext cx="5621123" cy="3467015"/>
            <a:chOff x="1761439" y="1866985"/>
            <a:chExt cx="5621123" cy="3467015"/>
          </a:xfrm>
        </p:grpSpPr>
        <p:sp>
          <p:nvSpPr>
            <p:cNvPr id="27" name="Text Box 4">
              <a:extLst>
                <a:ext uri="{FF2B5EF4-FFF2-40B4-BE49-F238E27FC236}">
                  <a16:creationId xmlns:a16="http://schemas.microsoft.com/office/drawing/2014/main" id="{263F1A96-6028-EA90-6AA7-C98E971E76EC}"/>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28" name="Rectangle 6">
              <a:extLst>
                <a:ext uri="{FF2B5EF4-FFF2-40B4-BE49-F238E27FC236}">
                  <a16:creationId xmlns:a16="http://schemas.microsoft.com/office/drawing/2014/main" id="{FA76164F-92E8-174E-10D6-4730FF5F23FF}"/>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0" name="Rectangle 13">
              <a:extLst>
                <a:ext uri="{FF2B5EF4-FFF2-40B4-BE49-F238E27FC236}">
                  <a16:creationId xmlns:a16="http://schemas.microsoft.com/office/drawing/2014/main" id="{2A893C19-4CBB-2412-C1D5-A16591CEF4E4}"/>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2" name="AutoShape 18">
              <a:extLst>
                <a:ext uri="{FF2B5EF4-FFF2-40B4-BE49-F238E27FC236}">
                  <a16:creationId xmlns:a16="http://schemas.microsoft.com/office/drawing/2014/main" id="{998046AB-A90E-BB5F-8EE2-A3C8E97818E5}"/>
                </a:ext>
              </a:extLst>
            </p:cNvPr>
            <p:cNvCxnSpPr>
              <a:cxnSpLocks noChangeShapeType="1"/>
              <a:stCxn id="28" idx="0"/>
              <a:endCxn id="59"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3" name="AutoShape 21">
              <a:extLst>
                <a:ext uri="{FF2B5EF4-FFF2-40B4-BE49-F238E27FC236}">
                  <a16:creationId xmlns:a16="http://schemas.microsoft.com/office/drawing/2014/main" id="{C17709A4-9A40-BC70-8E48-627BB9A2BECB}"/>
                </a:ext>
              </a:extLst>
            </p:cNvPr>
            <p:cNvCxnSpPr>
              <a:cxnSpLocks noChangeShapeType="1"/>
              <a:stCxn id="30" idx="0"/>
              <a:endCxn id="59"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6" name="Text Box 24">
              <a:extLst>
                <a:ext uri="{FF2B5EF4-FFF2-40B4-BE49-F238E27FC236}">
                  <a16:creationId xmlns:a16="http://schemas.microsoft.com/office/drawing/2014/main" id="{72DB3157-697D-1B28-9E8B-7E173F2EBBDF}"/>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52" name="Text Box 9">
              <a:extLst>
                <a:ext uri="{FF2B5EF4-FFF2-40B4-BE49-F238E27FC236}">
                  <a16:creationId xmlns:a16="http://schemas.microsoft.com/office/drawing/2014/main" id="{5AE9327D-FA7E-C102-25E1-CE37EAD8081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53" name="Elbow Connector 31">
              <a:extLst>
                <a:ext uri="{FF2B5EF4-FFF2-40B4-BE49-F238E27FC236}">
                  <a16:creationId xmlns:a16="http://schemas.microsoft.com/office/drawing/2014/main" id="{5E3CA732-EB63-54B1-CB6A-2D14686590FC}"/>
                </a:ext>
              </a:extLst>
            </p:cNvPr>
            <p:cNvCxnSpPr>
              <a:stCxn id="52" idx="0"/>
              <a:endCxn id="60"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54" name="Text Box 9">
              <a:extLst>
                <a:ext uri="{FF2B5EF4-FFF2-40B4-BE49-F238E27FC236}">
                  <a16:creationId xmlns:a16="http://schemas.microsoft.com/office/drawing/2014/main" id="{3419D863-9D3B-9DF8-A0D8-419C860C576E}"/>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55" name="Elbow Connector 35">
              <a:extLst>
                <a:ext uri="{FF2B5EF4-FFF2-40B4-BE49-F238E27FC236}">
                  <a16:creationId xmlns:a16="http://schemas.microsoft.com/office/drawing/2014/main" id="{231C8BE7-F8D4-F294-FF19-956DBE135F73}"/>
                </a:ext>
              </a:extLst>
            </p:cNvPr>
            <p:cNvCxnSpPr>
              <a:stCxn id="54" idx="0"/>
              <a:endCxn id="61"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56" name="Rectangle 55">
              <a:extLst>
                <a:ext uri="{FF2B5EF4-FFF2-40B4-BE49-F238E27FC236}">
                  <a16:creationId xmlns:a16="http://schemas.microsoft.com/office/drawing/2014/main" id="{ACFE30CE-0B19-5996-B6FA-7883633FF492}"/>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57" name="Text Box 24">
              <a:extLst>
                <a:ext uri="{FF2B5EF4-FFF2-40B4-BE49-F238E27FC236}">
                  <a16:creationId xmlns:a16="http://schemas.microsoft.com/office/drawing/2014/main" id="{67464FC0-30D9-8ADE-0742-9D72C8E9FE21}"/>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58" name="AutoShape 28">
              <a:extLst>
                <a:ext uri="{FF2B5EF4-FFF2-40B4-BE49-F238E27FC236}">
                  <a16:creationId xmlns:a16="http://schemas.microsoft.com/office/drawing/2014/main" id="{C687D4C3-EABA-4348-A30A-302E643AA747}"/>
                </a:ext>
              </a:extLst>
            </p:cNvPr>
            <p:cNvCxnSpPr>
              <a:cxnSpLocks noChangeShapeType="1"/>
              <a:stCxn id="57" idx="0"/>
              <a:endCxn id="63"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59" name="Isosceles Triangle 58">
              <a:extLst>
                <a:ext uri="{FF2B5EF4-FFF2-40B4-BE49-F238E27FC236}">
                  <a16:creationId xmlns:a16="http://schemas.microsoft.com/office/drawing/2014/main" id="{A81D5445-6BB4-203F-C368-FFA77CE24C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Isosceles Triangle 59">
              <a:extLst>
                <a:ext uri="{FF2B5EF4-FFF2-40B4-BE49-F238E27FC236}">
                  <a16:creationId xmlns:a16="http://schemas.microsoft.com/office/drawing/2014/main" id="{0AD62257-9630-3AFE-17F3-F62FFB31C2E6}"/>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Isosceles Triangle 60">
              <a:extLst>
                <a:ext uri="{FF2B5EF4-FFF2-40B4-BE49-F238E27FC236}">
                  <a16:creationId xmlns:a16="http://schemas.microsoft.com/office/drawing/2014/main" id="{5AF53F61-BFC7-C6E8-B576-222A5405E207}"/>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Isosceles Triangle 61">
              <a:extLst>
                <a:ext uri="{FF2B5EF4-FFF2-40B4-BE49-F238E27FC236}">
                  <a16:creationId xmlns:a16="http://schemas.microsoft.com/office/drawing/2014/main" id="{638D47DC-6FB8-2620-79EC-800098BBE4AB}"/>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Isosceles Triangle 62">
              <a:extLst>
                <a:ext uri="{FF2B5EF4-FFF2-40B4-BE49-F238E27FC236}">
                  <a16:creationId xmlns:a16="http://schemas.microsoft.com/office/drawing/2014/main" id="{6920DB5E-AC9B-8373-534D-DB462EC1FFA9}"/>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Text Box 24">
              <a:extLst>
                <a:ext uri="{FF2B5EF4-FFF2-40B4-BE49-F238E27FC236}">
                  <a16:creationId xmlns:a16="http://schemas.microsoft.com/office/drawing/2014/main" id="{C1E0F52F-DDFC-53CB-4D04-DAA7BBCA687D}"/>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65" name="Connector: Elbow 64">
              <a:extLst>
                <a:ext uri="{FF2B5EF4-FFF2-40B4-BE49-F238E27FC236}">
                  <a16:creationId xmlns:a16="http://schemas.microsoft.com/office/drawing/2014/main" id="{C763FD87-6C45-1D76-F32E-7160057AB8C1}"/>
                </a:ext>
              </a:extLst>
            </p:cNvPr>
            <p:cNvCxnSpPr>
              <a:stCxn id="62" idx="3"/>
              <a:endCxn id="36"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66" name="Connector: Elbow 65">
              <a:extLst>
                <a:ext uri="{FF2B5EF4-FFF2-40B4-BE49-F238E27FC236}">
                  <a16:creationId xmlns:a16="http://schemas.microsoft.com/office/drawing/2014/main" id="{F19194B1-65D5-C840-288A-507632D613F4}"/>
                </a:ext>
              </a:extLst>
            </p:cNvPr>
            <p:cNvCxnSpPr>
              <a:cxnSpLocks/>
              <a:stCxn id="62" idx="3"/>
              <a:endCxn id="64"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356556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t>
            </a:r>
            <a:r>
              <a:rPr lang="en-US">
                <a:latin typeface="Consolas" panose="020B0609020204030204" pitchFamily="49" charset="0"/>
              </a:rPr>
              <a:t>ADD")</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a:t>
            </a:r>
            <a:r>
              <a:rPr lang="en-US" sz="2300"/>
              <a:t>they are structurally identical.</a:t>
            </a:r>
            <a:endParaRPr lang="en-US" sz="2300" dirty="0"/>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3259</TotalTime>
  <Words>1643</Words>
  <Application>Microsoft Office PowerPoint</Application>
  <PresentationFormat>On-screen Show (4:3)</PresentationFormat>
  <Paragraphs>250</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221</cp:revision>
  <cp:lastPrinted>2020-04-17T14:05:26Z</cp:lastPrinted>
  <dcterms:created xsi:type="dcterms:W3CDTF">2005-01-12T21:47:45Z</dcterms:created>
  <dcterms:modified xsi:type="dcterms:W3CDTF">2025-04-03T12:28:58Z</dcterms:modified>
</cp:coreProperties>
</file>