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03" r:id="rId24"/>
    <p:sldId id="304"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31" autoAdjust="0"/>
    <p:restoredTop sz="94663" autoAdjust="0"/>
  </p:normalViewPr>
  <p:slideViewPr>
    <p:cSldViewPr>
      <p:cViewPr varScale="1">
        <p:scale>
          <a:sx n="62" d="100"/>
          <a:sy n="62" d="100"/>
        </p:scale>
        <p:origin x="317"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try</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26720" y="1363663"/>
            <a:ext cx="8412480" cy="4935537"/>
          </a:xfrm>
        </p:spPr>
        <p:txBody>
          <a:bodyPr tIns="45720"/>
          <a:lstStyle/>
          <a:p>
            <a:pPr marL="0" indent="0">
              <a:spcBef>
                <a:spcPct val="0"/>
              </a:spcBef>
              <a:buFontTx/>
              <a:buNone/>
              <a:defRPr/>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try</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a:t>
            </a:r>
            <a:r>
              <a:rPr lang="en-US" sz="1800" dirty="0" err="1">
                <a:latin typeface="Consolas" pitchFamily="49" charset="0"/>
              </a:rPr>
              <a:t>operand.checkConstraints</a:t>
            </a:r>
            <a:r>
              <a:rPr lang="en-US" sz="1800" dirty="0">
                <a:latin typeface="Consolas" pitchFamily="49" charset="0"/>
              </a:rPr>
              <a:t>()</a:t>
            </a:r>
          </a:p>
          <a:p>
            <a:pPr marL="0" indent="0">
              <a:spcBef>
                <a:spcPct val="0"/>
              </a:spcBef>
              <a:buFontTx/>
              <a:buNone/>
              <a:defRPr/>
            </a:pPr>
            <a:endParaRPr lang="en-US" sz="1800" dirty="0">
              <a:latin typeface="Consolas" pitchFamily="49" charset="0"/>
            </a:endParaRPr>
          </a:p>
          <a:p>
            <a:pPr marL="0" indent="0">
              <a:spcBef>
                <a:spcPct val="0"/>
              </a:spcBef>
              <a:buFontTx/>
              <a:buNone/>
              <a:defRPr/>
            </a:pPr>
            <a:r>
              <a:rPr lang="en-US" sz="1800" dirty="0">
                <a:latin typeface="Consolas" pitchFamily="49" charset="0"/>
              </a:rPr>
              <a:t>        // unary +/- can only be applied to an integer expression</a:t>
            </a:r>
          </a:p>
          <a:p>
            <a:pPr marL="0" indent="0">
              <a:spcBef>
                <a:spcPct val="0"/>
              </a:spcBef>
              <a:buFontTx/>
              <a:buNone/>
              <a:defRPr/>
            </a:pPr>
            <a:r>
              <a:rPr lang="en-US" sz="1800" dirty="0">
                <a:latin typeface="Consolas" pitchFamily="49" charset="0"/>
              </a:rPr>
              <a:t>        if (</a:t>
            </a:r>
            <a:r>
              <a:rPr lang="en-US" sz="1800" dirty="0" err="1">
                <a:latin typeface="Consolas" pitchFamily="49" charset="0"/>
              </a:rPr>
              <a:t>operand.type</a:t>
            </a:r>
            <a:r>
              <a:rPr lang="en-US" sz="1800" dirty="0">
                <a:latin typeface="Consolas" pitchFamily="49" charset="0"/>
              </a:rPr>
              <a:t> != </a:t>
            </a:r>
            <a:r>
              <a:rPr lang="en-US" sz="1800" dirty="0" err="1">
                <a:latin typeface="Consolas" pitchFamily="49" charset="0"/>
              </a:rPr>
              <a:t>Type.Integer</a:t>
            </a:r>
            <a:r>
              <a:rPr lang="en-US" sz="1800" dirty="0">
                <a:latin typeface="Consolas" pitchFamily="49" charset="0"/>
              </a:rPr>
              <a:t>)</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String </a:t>
            </a:r>
            <a:r>
              <a:rPr lang="en-US" sz="1800" dirty="0" err="1">
                <a:latin typeface="Consolas" pitchFamily="49" charset="0"/>
              </a:rPr>
              <a:t>errorMsg</a:t>
            </a:r>
            <a:r>
              <a:rPr lang="en-US" sz="1800" dirty="0">
                <a:latin typeface="Consolas" pitchFamily="49" charset="0"/>
              </a:rPr>
              <a:t> = "Expression following ..."</a:t>
            </a:r>
          </a:p>
          <a:p>
            <a:pPr marL="0" indent="0">
              <a:spcBef>
                <a:spcPct val="0"/>
              </a:spcBef>
              <a:buFontTx/>
              <a:buNone/>
              <a:defRPr/>
            </a:pPr>
            <a:r>
              <a:rPr lang="en-US" sz="1800" dirty="0">
                <a:latin typeface="Consolas" pitchFamily="49" charset="0"/>
              </a:rPr>
              <a:t>            throw error(</a:t>
            </a:r>
            <a:r>
              <a:rPr lang="en-US" sz="1800" dirty="0" err="1">
                <a:latin typeface="Consolas" pitchFamily="49" charset="0"/>
              </a:rPr>
              <a:t>operand.position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ct val="0"/>
              </a:spcBef>
              <a:buFontTx/>
              <a:buNone/>
              <a:defRPr/>
            </a:pPr>
            <a:r>
              <a:rPr lang="en-US" sz="1800" dirty="0">
                <a:latin typeface="Consolas" pitchFamily="49" charset="0"/>
              </a:rPr>
              <a:t>      }</a:t>
            </a:r>
          </a:p>
          <a:p>
            <a:pPr marL="0" indent="0">
              <a:spcBef>
                <a:spcPct val="0"/>
              </a:spcBef>
              <a:buFontTx/>
              <a:buNone/>
              <a:defRPr/>
            </a:pPr>
            <a:r>
              <a:rPr lang="en-US" sz="180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23</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24</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5314</TotalTime>
  <Words>2163</Words>
  <Application>Microsoft Office PowerPoint</Application>
  <PresentationFormat>On-screen Show (4:3)</PresentationFormat>
  <Paragraphs>302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307</cp:revision>
  <cp:lastPrinted>2018-10-27T16:16:38Z</cp:lastPrinted>
  <dcterms:created xsi:type="dcterms:W3CDTF">2005-01-12T21:47:45Z</dcterms:created>
  <dcterms:modified xsi:type="dcterms:W3CDTF">2023-05-29T16:07:27Z</dcterms:modified>
</cp:coreProperties>
</file>