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1" r:id="rId5"/>
    <p:sldId id="422" r:id="rId6"/>
    <p:sldId id="404" r:id="rId7"/>
    <p:sldId id="405" r:id="rId8"/>
    <p:sldId id="406" r:id="rId9"/>
    <p:sldId id="407" r:id="rId10"/>
    <p:sldId id="310" r:id="rId11"/>
    <p:sldId id="409" r:id="rId12"/>
    <p:sldId id="417" r:id="rId13"/>
    <p:sldId id="371" r:id="rId14"/>
    <p:sldId id="311" r:id="rId15"/>
    <p:sldId id="292" r:id="rId16"/>
    <p:sldId id="312" r:id="rId17"/>
    <p:sldId id="293" r:id="rId18"/>
    <p:sldId id="294" r:id="rId19"/>
    <p:sldId id="411" r:id="rId20"/>
    <p:sldId id="296" r:id="rId21"/>
    <p:sldId id="37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420" r:id="rId50"/>
    <p:sldId id="356" r:id="rId51"/>
    <p:sldId id="377" r:id="rId52"/>
    <p:sldId id="424" r:id="rId53"/>
    <p:sldId id="425"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423"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81" d="100"/>
          <a:sy n="81" d="100"/>
        </p:scale>
        <p:origin x="69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4468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45060263-4858-FFB0-0575-AFD1D7295294}"/>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014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a:t>
            </a:r>
            <a:r>
              <a:rPr lang="en-US" sz="1800">
                <a:latin typeface="Consolas" panose="020B0609020204030204" pitchFamily="49" charset="0"/>
              </a:rPr>
              <a:t>= { </a:t>
            </a:r>
            <a:r>
              <a:rPr lang="en-US" sz="1800" dirty="0">
                <a:latin typeface="Consolas" panose="020B0609020204030204" pitchFamily="49" charset="0"/>
              </a:rPr>
              <a:t>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writer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42049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1994697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255F0BC2-5FE3-E9C4-6B01-DB7A32B70D57}"/>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432060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8613</TotalTime>
  <Words>6642</Words>
  <Application>Microsoft Office PowerPoint</Application>
  <PresentationFormat>On-screen Show (4:3)</PresentationFormat>
  <Paragraphs>1005</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358</cp:revision>
  <cp:lastPrinted>2020-02-14T16:03:22Z</cp:lastPrinted>
  <dcterms:created xsi:type="dcterms:W3CDTF">2005-01-12T21:47:45Z</dcterms:created>
  <dcterms:modified xsi:type="dcterms:W3CDTF">2025-02-13T20:19:12Z</dcterms:modified>
</cp:coreProperties>
</file>