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365" r:id="rId21"/>
    <p:sldId id="285" r:id="rId22"/>
    <p:sldId id="286" r:id="rId23"/>
    <p:sldId id="302" r:id="rId24"/>
    <p:sldId id="361" r:id="rId25"/>
    <p:sldId id="362" r:id="rId26"/>
    <p:sldId id="303" r:id="rId27"/>
    <p:sldId id="304"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5" autoAdjust="0"/>
    <p:restoredTop sz="94663" autoAdjust="0"/>
  </p:normalViewPr>
  <p:slideViewPr>
    <p:cSldViewPr>
      <p:cViewPr varScale="1">
        <p:scale>
          <a:sx n="81" d="100"/>
          <a:sy n="81" d="100"/>
        </p:scale>
        <p:origin x="62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23</a:t>
            </a:fld>
            <a:endParaRPr lang="en-US"/>
          </a:p>
        </p:txBody>
      </p:sp>
    </p:spTree>
    <p:extLst>
      <p:ext uri="{BB962C8B-B14F-4D97-AF65-F5344CB8AC3E}">
        <p14:creationId xmlns:p14="http://schemas.microsoft.com/office/powerpoint/2010/main" val="9748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24</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5590</TotalTime>
  <Words>2433</Words>
  <Application>Microsoft Office PowerPoint</Application>
  <PresentationFormat>On-screen Show (4:3)</PresentationFormat>
  <Paragraphs>330</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320</cp:revision>
  <cp:lastPrinted>2018-10-27T16:16:38Z</cp:lastPrinted>
  <dcterms:created xsi:type="dcterms:W3CDTF">2005-01-12T21:47:45Z</dcterms:created>
  <dcterms:modified xsi:type="dcterms:W3CDTF">2025-03-10T16:39:27Z</dcterms:modified>
</cp:coreProperties>
</file>