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9" autoAdjust="0"/>
    <p:restoredTop sz="97055" autoAdjust="0"/>
  </p:normalViewPr>
  <p:slideViewPr>
    <p:cSldViewPr>
      <p:cViewPr varScale="1">
        <p:scale>
          <a:sx n="88" d="100"/>
          <a:sy n="88" d="100"/>
        </p:scale>
        <p:origin x="31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825390" cy="4724400"/>
            <a:chOff x="3353594" y="1371600"/>
            <a:chExt cx="2825390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825390" cy="1602846"/>
              <a:chOff x="3602831" y="1371600"/>
              <a:chExt cx="2825390" cy="1602846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354208" y="2635250"/>
                <a:ext cx="1074013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</a:t>
                </a:r>
                <a:r>
                  <a:rPr lang="en-US" sz="1600" baseline="-25000" dirty="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4788" y="2339975"/>
                <a:ext cx="60642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pass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can exploit concurrency and multiprocessor architectures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(AST’s)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(Rule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 err="1"/>
              <a:t>id</a:t>
            </a:r>
            <a:r>
              <a:rPr lang="en-US" sz="1600" baseline="-25000" dirty="0" err="1"/>
              <a:t>x</a:t>
            </a:r>
            <a:endParaRPr lang="en-US" sz="1600" baseline="-25000" dirty="0"/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354208" y="5683250"/>
            <a:ext cx="10740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intLiteral</a:t>
            </a:r>
            <a:r>
              <a:rPr lang="en-US" sz="1600" baseline="-25000" dirty="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4788" y="5387975"/>
            <a:ext cx="60642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2150</TotalTime>
  <Words>1297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86</cp:revision>
  <cp:lastPrinted>2023-11-25T15:55:07Z</cp:lastPrinted>
  <dcterms:created xsi:type="dcterms:W3CDTF">2005-01-12T21:47:45Z</dcterms:created>
  <dcterms:modified xsi:type="dcterms:W3CDTF">2025-01-12T15:58:00Z</dcterms:modified>
</cp:coreProperties>
</file>