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8" d="100"/>
          <a:sy n="88" d="100"/>
        </p:scale>
        <p:origin x="10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Kotlin), 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-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</a:t>
            </a:r>
            <a:r>
              <a:rPr lang="en-US"/>
              <a:t>“</a:t>
            </a:r>
            <a:r>
              <a:rPr lang="en-US">
                <a:latin typeface="Consolas" panose="020B0609020204030204" pitchFamily="49" charset="0"/>
              </a:rPr>
              <a:t>for</a:t>
            </a:r>
            <a:r>
              <a:rPr lang="en-US"/>
              <a:t>” prefix </a:t>
            </a:r>
            <a:r>
              <a:rPr lang="en-US" dirty="0"/>
              <a:t>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4222</TotalTime>
  <Words>2796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124</cp:revision>
  <cp:lastPrinted>2020-06-01T11:54:35Z</cp:lastPrinted>
  <dcterms:created xsi:type="dcterms:W3CDTF">2005-01-15T15:50:49Z</dcterms:created>
  <dcterms:modified xsi:type="dcterms:W3CDTF">2025-01-23T13:47:37Z</dcterms:modified>
</cp:coreProperties>
</file>