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88" r:id="rId43"/>
    <p:sldId id="389"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9" autoAdjust="0"/>
    <p:restoredTop sz="94111" autoAdjust="0"/>
  </p:normalViewPr>
  <p:slideViewPr>
    <p:cSldViewPr>
      <p:cViewPr varScale="1">
        <p:scale>
          <a:sx n="90" d="100"/>
          <a:sy n="90" d="100"/>
        </p:scale>
        <p:origin x="118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51</a:t>
            </a:fld>
            <a:endParaRPr lang="en-US"/>
          </a:p>
        </p:txBody>
      </p:sp>
    </p:spTree>
    <p:extLst>
      <p:ext uri="{BB962C8B-B14F-4D97-AF65-F5344CB8AC3E}">
        <p14:creationId xmlns:p14="http://schemas.microsoft.com/office/powerpoint/2010/main" val="366009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185956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6172CF95-9D1B-5028-9D87-EC9BAA9A575B}"/>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03618128-C336-3718-40A2-A0190587E3FC}"/>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pt-BR" sz="1800" dirty="0">
                <a:latin typeface="Consolas" pitchFamily="49" charset="0"/>
                <a:cs typeface="Consolas" pitchFamily="49" charset="0"/>
              </a:rPr>
              <a:t>    var </a:t>
            </a:r>
            <a:r>
              <a:rPr lang="pt-BR" sz="1800" dirty="0" err="1">
                <a:latin typeface="Consolas" pitchFamily="49" charset="0"/>
                <a:cs typeface="Consolas" pitchFamily="49" charset="0"/>
              </a:rPr>
              <a:t>expr</a:t>
            </a:r>
            <a:r>
              <a:rPr lang="pt-BR" sz="1800" dirty="0">
                <a:latin typeface="Consolas" pitchFamily="49" charset="0"/>
                <a:cs typeface="Consolas" pitchFamily="49" charset="0"/>
              </a:rPr>
              <a:t> : Expression = </a:t>
            </a:r>
            <a:r>
              <a:rPr lang="pt-BR" sz="1800" dirty="0" err="1">
                <a:latin typeface="Consolas" pitchFamily="49" charset="0"/>
                <a:cs typeface="Consolas" pitchFamily="49" charset="0"/>
              </a:rPr>
              <a:t>actualParams</a:t>
            </a:r>
            <a:r>
              <a:rPr lang="pt-BR" sz="1800" dirty="0">
                <a:latin typeface="Consolas" pitchFamily="49" charset="0"/>
                <a:cs typeface="Consolas" pitchFamily="49" charset="0"/>
              </a:rPr>
              <a:t>[i]</a:t>
            </a:r>
          </a:p>
          <a:p>
            <a:pPr marL="274320" indent="0">
              <a:spcBef>
                <a:spcPts val="0"/>
              </a:spcBef>
              <a:buNone/>
            </a:pPr>
            <a:r>
              <a:rPr lang="pt-BR" sz="1800" dirty="0">
                <a:latin typeface="Consolas" pitchFamily="49" charset="0"/>
                <a:cs typeface="Consolas" pitchFamily="49" charset="0"/>
              </a:rPr>
              <a:t>    </a:t>
            </a:r>
            <a:r>
              <a:rPr lang="pt-BR" sz="1800" dirty="0" err="1">
                <a:latin typeface="Consolas" pitchFamily="49" charset="0"/>
                <a:cs typeface="Consolas" pitchFamily="49" charset="0"/>
              </a:rPr>
              <a:t>val</a:t>
            </a:r>
            <a:r>
              <a:rPr lang="pt-BR" sz="1800" dirty="0">
                <a:latin typeface="Consolas" pitchFamily="49" charset="0"/>
                <a:cs typeface="Consolas" pitchFamily="49" charset="0"/>
              </a:rPr>
              <a:t> </a:t>
            </a:r>
            <a:r>
              <a:rPr lang="pt-BR" sz="1800" dirty="0" err="1">
                <a:latin typeface="Consolas" pitchFamily="49" charset="0"/>
                <a:cs typeface="Consolas" pitchFamily="49" charset="0"/>
              </a:rPr>
              <a:t>paramDecl</a:t>
            </a:r>
            <a:r>
              <a:rPr lang="pt-BR" sz="1800" dirty="0">
                <a:latin typeface="Consolas" pitchFamily="49" charset="0"/>
                <a:cs typeface="Consolas" pitchFamily="49" charset="0"/>
              </a:rPr>
              <a:t> : </a:t>
            </a:r>
            <a:r>
              <a:rPr lang="pt-BR" sz="1800" dirty="0" err="1">
                <a:latin typeface="Consolas" pitchFamily="49" charset="0"/>
                <a:cs typeface="Consolas" pitchFamily="49" charset="0"/>
              </a:rPr>
              <a:t>ParameterDecl</a:t>
            </a:r>
            <a:r>
              <a:rPr lang="pt-BR" sz="1800" dirty="0">
                <a:latin typeface="Consolas" pitchFamily="49" charset="0"/>
                <a:cs typeface="Consolas" pitchFamily="49" charset="0"/>
              </a:rPr>
              <a:t> = </a:t>
            </a:r>
            <a:r>
              <a:rPr lang="pt-BR" sz="1800" dirty="0" err="1">
                <a:latin typeface="Consolas" pitchFamily="49" charset="0"/>
                <a:cs typeface="Consolas" pitchFamily="49" charset="0"/>
              </a:rPr>
              <a:t>paramDecls</a:t>
            </a:r>
            <a:r>
              <a:rPr lang="pt-BR" sz="1800" dirty="0">
                <a:latin typeface="Consolas" pitchFamily="49" charset="0"/>
                <a:cs typeface="Consolas" pitchFamily="49" charset="0"/>
              </a:rPr>
              <a:t>[i]</a:t>
            </a: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144780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
        <p:nvSpPr>
          <p:cNvPr id="7" name="TextBox 6">
            <a:extLst>
              <a:ext uri="{FF2B5EF4-FFF2-40B4-BE49-F238E27FC236}">
                <a16:creationId xmlns:a16="http://schemas.microsoft.com/office/drawing/2014/main" id="{6A1AD170-5F42-DA47-46EC-214D81E4D49D}"/>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paramDecl.isVarParam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b="1" dirty="0">
                <a:latin typeface="Consolas" pitchFamily="49" charset="0"/>
                <a:cs typeface="Consolas" pitchFamily="49" charset="0"/>
              </a:rPr>
              <a:t>if (expr is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b="1" dirty="0">
                <a:latin typeface="Consolas" pitchFamily="49" charset="0"/>
                <a:cs typeface="Consolas" pitchFamily="49" charset="0"/>
              </a:rPr>
              <a:t>        // replace variable expression by a variable</a:t>
            </a:r>
          </a:p>
          <a:p>
            <a:pPr marL="0" indent="0">
              <a:spcBef>
                <a:spcPts val="100"/>
              </a:spcBef>
              <a:buNone/>
            </a:pPr>
            <a:r>
              <a:rPr lang="en-US" sz="1800" b="1" dirty="0">
                <a:latin typeface="Consolas" pitchFamily="49" charset="0"/>
                <a:cs typeface="Consolas" pitchFamily="49" charset="0"/>
              </a:rPr>
              <a:t>        expr = Variable(expr)</a:t>
            </a:r>
          </a:p>
          <a:p>
            <a:pPr marL="0" indent="0">
              <a:spcBef>
                <a:spcPts val="10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actualParams</a:t>
            </a:r>
            <a:r>
              <a:rPr lang="en-US" sz="1800" b="1" dirty="0">
                <a:latin typeface="Consolas" pitchFamily="49" charset="0"/>
                <a:cs typeface="Consolas" pitchFamily="49" charset="0"/>
              </a:rPr>
              <a:t>[i] = expr</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for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The relative address of the function return value.</a:t>
            </a:r>
          </a:p>
          <a:p>
            <a:pPr marL="457200" lvl="1" indent="0">
              <a:buNone/>
            </a:pPr>
            <a:r>
              <a:rPr lang="en-US" sz="1800" dirty="0">
                <a:latin typeface="Consolas" panose="020B0609020204030204" pitchFamily="49" charset="0"/>
              </a:rPr>
              <a:t> */</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r>
              <a:rPr lang="en-US" sz="1800" dirty="0">
                <a:latin typeface="Consolas" panose="020B0609020204030204" pitchFamily="49" charset="0"/>
              </a:rPr>
              <a:t>    get() = -</a:t>
            </a:r>
            <a:r>
              <a:rPr lang="en-US" sz="1800" dirty="0" err="1">
                <a:latin typeface="Consolas" panose="020B0609020204030204" pitchFamily="49" charset="0"/>
              </a:rPr>
              <a:t>type.size</a:t>
            </a:r>
            <a:r>
              <a:rPr lang="en-US" sz="1800" dirty="0">
                <a:latin typeface="Consolas" panose="020B0609020204030204" pitchFamily="49" charset="0"/>
              </a:rPr>
              <a:t> - </a:t>
            </a:r>
            <a:r>
              <a:rPr lang="en-US" sz="1800" dirty="0" err="1">
                <a:latin typeface="Consolas" panose="020B0609020204030204" pitchFamily="49" charset="0"/>
              </a:rPr>
              <a:t>paramLength</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a:latin typeface="Consolas" panose="020B0609020204030204" pitchFamily="49" charset="0"/>
              </a:rPr>
              <a:t>LDLADDR </a:t>
            </a:r>
            <a:r>
              <a:rPr lang="en-US" sz="2250" dirty="0">
                <a:latin typeface="Consolas" panose="020B0609020204030204" pitchFamily="49" charset="0"/>
              </a:rPr>
              <a:t>-12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computed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8" y="1363663"/>
            <a:ext cx="8226425" cy="4935537"/>
          </a:xfrm>
        </p:spPr>
        <p:txBody>
          <a:bodyPr/>
          <a:lstStyle/>
          <a:p>
            <a:r>
              <a:rPr lang="en-US" dirty="0"/>
              <a:t>When a variable is </a:t>
            </a:r>
            <a:r>
              <a:rPr lang="en-US" b="1" dirty="0"/>
              <a:t>declared</a:t>
            </a:r>
            <a:r>
              <a:rPr lang="en-US" dirty="0"/>
              <a:t>, the declaration is initialized with the current level.</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varDecl = VarDecl(identifiers, </a:t>
            </a:r>
            <a:r>
              <a:rPr lang="en-US" sz="1800" dirty="0" err="1">
                <a:latin typeface="Consolas" panose="020B0609020204030204" pitchFamily="49" charset="0"/>
              </a:rPr>
              <a:t>varType</a:t>
            </a:r>
            <a:r>
              <a:rPr lang="en-US" sz="180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a:p>
            <a:pPr lvl="1"/>
            <a:endParaRPr lang="en-US" dirty="0"/>
          </a:p>
        </p:txBody>
      </p:sp>
      <p:sp>
        <p:nvSpPr>
          <p:cNvPr id="4" name="Footer Placeholder 3"/>
          <p:cNvSpPr>
            <a:spLocks noGrp="1"/>
          </p:cNvSpPr>
          <p:nvPr>
            <p:ph type="ftr" sz="quarter" idx="10"/>
          </p:nvPr>
        </p:nvSpPr>
        <p:spPr>
          <a:xfrm>
            <a:off x="685800" y="6477000"/>
            <a:ext cx="2741613" cy="274638"/>
          </a:xfrm>
        </p:spPr>
        <p:txBody>
          <a:bodyPr/>
          <a:lstStyle/>
          <a:p>
            <a:r>
              <a:rPr lang="en-US" dirty="0"/>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6750</TotalTime>
  <Words>5021</Words>
  <Application>Microsoft Office PowerPoint</Application>
  <PresentationFormat>On-screen Show (4:3)</PresentationFormat>
  <Paragraphs>883</Paragraphs>
  <Slides>64</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364</cp:revision>
  <cp:lastPrinted>2020-04-16T13:35:31Z</cp:lastPrinted>
  <dcterms:created xsi:type="dcterms:W3CDTF">2005-01-12T21:47:45Z</dcterms:created>
  <dcterms:modified xsi:type="dcterms:W3CDTF">2025-03-28T15:07:45Z</dcterms:modified>
</cp:coreProperties>
</file>