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80" r:id="rId9"/>
    <p:sldId id="258" r:id="rId10"/>
    <p:sldId id="259" r:id="rId11"/>
    <p:sldId id="269" r:id="rId12"/>
    <p:sldId id="278" r:id="rId13"/>
    <p:sldId id="277" r:id="rId14"/>
    <p:sldId id="281" r:id="rId15"/>
    <p:sldId id="262" r:id="rId16"/>
    <p:sldId id="263" r:id="rId17"/>
    <p:sldId id="276" r:id="rId18"/>
    <p:sldId id="282" r:id="rId19"/>
    <p:sldId id="283" r:id="rId20"/>
    <p:sldId id="284" r:id="rId21"/>
    <p:sldId id="285" r:id="rId22"/>
    <p:sldId id="270"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88" d="100"/>
          <a:sy n="88" d="100"/>
        </p:scale>
        <p:origin x="64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 : Initializer</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parseCompositeInitializer</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 </a:t>
            </a:r>
            <a:r>
              <a:rPr lang="en-US" sz="2000" dirty="0" err="1">
                <a:latin typeface="Consolas" pitchFamily="49" charset="0"/>
                <a:cs typeface="Consolas" pitchFamily="49" charset="0"/>
              </a:rPr>
              <a:t>CompositeInitializer</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parseArrayTypeConstr</a:t>
            </a:r>
            <a:r>
              <a:rPr lang="en-US" sz="2000" dirty="0">
                <a:latin typeface="Consolas" pitchFamily="49" charset="0"/>
                <a:cs typeface="Consolas" pitchFamily="49" charset="0"/>
              </a:rPr>
              <a:t>() : </a:t>
            </a:r>
            <a:r>
              <a:rPr lang="en-US" sz="2000" dirty="0" err="1">
                <a:latin typeface="Consolas" pitchFamily="49" charset="0"/>
                <a:cs typeface="Consolas" pitchFamily="49" charset="0"/>
              </a:rPr>
              <a:t>ArrayType</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71F62791-1F4D-4A0B-130E-294A67F3BCD3}"/>
              </a:ext>
            </a:extLst>
          </p:cNvPr>
          <p:cNvSpPr txBox="1"/>
          <p:nvPr/>
        </p:nvSpPr>
        <p:spPr>
          <a:xfrm>
            <a:off x="1700861" y="5407778"/>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1AF3B930-CAC5-61DE-4A44-DBDAF9E26659}"/>
              </a:ext>
            </a:extLst>
          </p:cNvPr>
          <p:cNvGrpSpPr/>
          <p:nvPr/>
        </p:nvGrpSpPr>
        <p:grpSpPr>
          <a:xfrm>
            <a:off x="182880" y="1752600"/>
            <a:ext cx="8778240" cy="3627605"/>
            <a:chOff x="401662" y="1559557"/>
            <a:chExt cx="9224000" cy="3627605"/>
          </a:xfrm>
        </p:grpSpPr>
        <p:sp>
          <p:nvSpPr>
            <p:cNvPr id="4" name="Text Box 4">
              <a:extLst>
                <a:ext uri="{FF2B5EF4-FFF2-40B4-BE49-F238E27FC236}">
                  <a16:creationId xmlns:a16="http://schemas.microsoft.com/office/drawing/2014/main" id="{752EFE25-7E71-7F76-7181-2000F4B56EC7}"/>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2F34377A-42B7-7EA3-1ECC-FC854DF507A5}"/>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C04733DC-D156-9699-0A54-2C2762569FAA}"/>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F53C937A-E31C-1DB6-4995-234227B18C05}"/>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D45AF3DA-2784-59BB-E028-549F1256F598}"/>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AFA076D0-6B41-EECC-5DDD-A4B217762181}"/>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F3746F0-4FB2-854D-8F9A-2B8D48B1728F}"/>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43CEE1C3-7CBA-1179-8D6D-FABFC1C1F68E}"/>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646B3B47-2060-100E-CC50-CD4B5B3B63B8}"/>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94315737-CBB1-AE0C-34A5-6528FCB867E3}"/>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6641682C-96B7-02E1-110D-34BB6D67FE12}"/>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91A26846-DAB3-D08B-FF36-8911CBCDF451}"/>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69973F39-B9EC-0FCE-6275-42D7FF6910C7}"/>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525AFBDC-DD8C-3A16-971B-836CD0F8313F}"/>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246697D-E77E-2797-EAA5-E0C280A2D7EB}"/>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977AFB00-911C-BA9A-DFFE-8D35FBA953ED}"/>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4F87CF5D-424F-7CE7-6EF5-61F9707056DA}"/>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82E062C4-EA5F-B57A-6571-E110D1C70052}"/>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159CF9D9-DEA6-3A18-3368-E09613F3C345}"/>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3B50F6DC-E47E-E103-3D91-4164D8EBE85C}"/>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E376D51D-48D7-281E-8933-4509D790F851}"/>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CFBF5330-476D-D537-CA3B-16FAA242FB66}"/>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DE60F75B-9774-F1D6-55AC-4D673574ED70}"/>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42789211-9A38-B625-0E16-431DAA6AA4A7}"/>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59B9BF75-1429-5BF0-301C-8F29D842FB46}"/>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C62FD414-06B5-4A41-B407-02110090EFF9}"/>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95EA25DB-7E23-C27C-0090-E543866684BB}"/>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3E0D3F62-5AB6-9F96-512A-38D50F6CC14B}"/>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70B2CE11-035B-07A1-23FE-6E167840F86A}"/>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95898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checkInitializer</a:t>
            </a:r>
            <a:r>
              <a:rPr lang="en-US" sz="1800" dirty="0">
                <a:latin typeface="Consolas" panose="020B0609020204030204" pitchFamily="49" charset="0"/>
              </a:rPr>
              <a:t>(type : Type, initializer : Initializer)</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a:t>
            </a:r>
          </a:p>
          <a:p>
            <a:pPr marL="0"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else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 composite</a:t>
            </a:r>
          </a:p>
          <a:p>
            <a:pPr marL="0" indent="0">
              <a:spcBef>
                <a:spcPts val="200"/>
              </a:spcBef>
              <a:buNone/>
            </a:pPr>
            <a:r>
              <a:rPr lang="en-US" sz="1800" dirty="0">
                <a:latin typeface="Consolas" panose="020B0609020204030204" pitchFamily="49" charset="0"/>
              </a:rPr>
              <a:t>             // initializer with correct number of values</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 for each initializer i in the composite initializer</a:t>
            </a:r>
          </a:p>
          <a:p>
            <a:pPr marL="0" indent="0">
              <a:spcBef>
                <a:spcPts val="2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type.elementType</a:t>
            </a:r>
            <a:r>
              <a:rPr lang="en-US" sz="1800" dirty="0">
                <a:latin typeface="Consolas" panose="020B0609020204030204" pitchFamily="49" charset="0"/>
              </a:rPr>
              <a:t>, i)</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of a1 (the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0)</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a:t>
            </a:r>
            <a:r>
              <a:rPr lang="en-US"/>
              <a:t>different types </a:t>
            </a:r>
            <a:r>
              <a:rPr lang="en-US" dirty="0"/>
              <a:t>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3678</TotalTime>
  <Words>2282</Words>
  <Application>Microsoft Office PowerPoint</Application>
  <PresentationFormat>On-screen Show (4:3)</PresentationFormat>
  <Paragraphs>312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225</cp:revision>
  <cp:lastPrinted>2020-04-17T14:05:26Z</cp:lastPrinted>
  <dcterms:created xsi:type="dcterms:W3CDTF">2005-01-12T21:47:45Z</dcterms:created>
  <dcterms:modified xsi:type="dcterms:W3CDTF">2025-04-04T10:28:10Z</dcterms:modified>
</cp:coreProperties>
</file>