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9"/>
  </p:notesMasterIdLst>
  <p:handoutMasterIdLst>
    <p:handoutMasterId r:id="rId30"/>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66" r:id="rId17"/>
    <p:sldId id="283" r:id="rId18"/>
    <p:sldId id="284" r:id="rId19"/>
    <p:sldId id="280" r:id="rId20"/>
    <p:sldId id="365" r:id="rId21"/>
    <p:sldId id="285" r:id="rId22"/>
    <p:sldId id="286" r:id="rId23"/>
    <p:sldId id="302" r:id="rId24"/>
    <p:sldId id="361" r:id="rId25"/>
    <p:sldId id="362" r:id="rId26"/>
    <p:sldId id="303" r:id="rId27"/>
    <p:sldId id="304" r:id="rId2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5" autoAdjust="0"/>
    <p:restoredTop sz="94663" autoAdjust="0"/>
  </p:normalViewPr>
  <p:slideViewPr>
    <p:cSldViewPr>
      <p:cViewPr varScale="1">
        <p:scale>
          <a:sx n="83" d="100"/>
          <a:sy n="83" d="100"/>
        </p:scale>
        <p:origin x="90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ConstDecl</a:t>
            </a:r>
            <a:r>
              <a:rPr lang="en-US" sz="2200" dirty="0"/>
              <a:t> and </a:t>
            </a:r>
            <a:r>
              <a:rPr lang="en-US" sz="2200" dirty="0" err="1">
                <a:latin typeface="Consolas" panose="020B0609020204030204" pitchFamily="49" charset="0"/>
              </a:rPr>
              <a:t>ConstValue</a:t>
            </a:r>
            <a:endParaRPr lang="en-US" sz="2200" dirty="0">
              <a:latin typeface="Consolas" panose="020B0609020204030204" pitchFamily="49" charset="0"/>
            </a:endParaRP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2" name="Rectangle 1">
            <a:extLst>
              <a:ext uri="{FF2B5EF4-FFF2-40B4-BE49-F238E27FC236}">
                <a16:creationId xmlns:a16="http://schemas.microsoft.com/office/drawing/2014/main" id="{8E24A5C8-E02C-F35A-5836-E5F261C188EE}"/>
              </a:ext>
            </a:extLst>
          </p:cNvPr>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a:latin typeface="Consolas" panose="020B0609020204030204" pitchFamily="49" charset="0"/>
              </a:rPr>
              <a:t>Program</a:t>
            </a:r>
          </a:p>
          <a:p>
            <a:pPr lvl="1"/>
            <a:r>
              <a:rPr lang="en-US" sz="1900" dirty="0"/>
              <a:t>Miscellaneous Rule: A program must contain a </a:t>
            </a:r>
            <a:r>
              <a:rPr lang="en-US" sz="1900" dirty="0" err="1"/>
              <a:t>parameterless</a:t>
            </a:r>
            <a:r>
              <a:rPr lang="en-US" sz="1900" dirty="0"/>
              <a:t> procedure named </a:t>
            </a:r>
            <a:r>
              <a:rPr lang="en-US" sz="1900" dirty="0">
                <a:latin typeface="Consolas" panose="020B0609020204030204" pitchFamily="49" charset="0"/>
              </a:rPr>
              <a:t>main()</a:t>
            </a:r>
            <a:r>
              <a:rPr lang="en-US" sz="1900"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expr))</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23</a:t>
            </a:fld>
            <a:endParaRPr lang="en-US"/>
          </a:p>
        </p:txBody>
      </p:sp>
    </p:spTree>
    <p:extLst>
      <p:ext uri="{BB962C8B-B14F-4D97-AF65-F5344CB8AC3E}">
        <p14:creationId xmlns:p14="http://schemas.microsoft.com/office/powerpoint/2010/main" val="97482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24</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5591</TotalTime>
  <Words>2437</Words>
  <Application>Microsoft Office PowerPoint</Application>
  <PresentationFormat>On-screen Show (4:3)</PresentationFormat>
  <Paragraphs>330</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 (continued)</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321</cp:revision>
  <cp:lastPrinted>2018-10-27T16:16:38Z</cp:lastPrinted>
  <dcterms:created xsi:type="dcterms:W3CDTF">2005-01-12T21:47:45Z</dcterms:created>
  <dcterms:modified xsi:type="dcterms:W3CDTF">2025-04-03T14:33:09Z</dcterms:modified>
</cp:coreProperties>
</file>