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</a:t>
            </a:r>
            <a:r>
              <a:rPr lang="en-US"/>
              <a:t>Kotlin), </a:t>
            </a:r>
            <a:r>
              <a:rPr lang="en-US" dirty="0"/>
              <a:t>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-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for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4012</TotalTime>
  <Words>2794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122</cp:revision>
  <cp:lastPrinted>2020-06-01T11:54:35Z</cp:lastPrinted>
  <dcterms:created xsi:type="dcterms:W3CDTF">2005-01-15T15:50:49Z</dcterms:created>
  <dcterms:modified xsi:type="dcterms:W3CDTF">2025-01-22T15:23:56Z</dcterms:modified>
</cp:coreProperties>
</file>