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266" r:id="rId5"/>
    <p:sldId id="306" r:id="rId6"/>
    <p:sldId id="308" r:id="rId7"/>
    <p:sldId id="261" r:id="rId8"/>
    <p:sldId id="307" r:id="rId9"/>
    <p:sldId id="262" r:id="rId10"/>
    <p:sldId id="321" r:id="rId11"/>
    <p:sldId id="263" r:id="rId12"/>
    <p:sldId id="264" r:id="rId13"/>
    <p:sldId id="309" r:id="rId14"/>
    <p:sldId id="315" r:id="rId15"/>
    <p:sldId id="310" r:id="rId16"/>
    <p:sldId id="311" r:id="rId17"/>
    <p:sldId id="265" r:id="rId18"/>
    <p:sldId id="272" r:id="rId19"/>
    <p:sldId id="273" r:id="rId20"/>
    <p:sldId id="274" r:id="rId21"/>
    <p:sldId id="275" r:id="rId22"/>
    <p:sldId id="276" r:id="rId23"/>
    <p:sldId id="327" r:id="rId24"/>
    <p:sldId id="277" r:id="rId25"/>
    <p:sldId id="278" r:id="rId26"/>
    <p:sldId id="313" r:id="rId27"/>
    <p:sldId id="300" r:id="rId28"/>
    <p:sldId id="316" r:id="rId29"/>
    <p:sldId id="317" r:id="rId30"/>
    <p:sldId id="305" r:id="rId31"/>
    <p:sldId id="323" r:id="rId32"/>
    <p:sldId id="324" r:id="rId33"/>
    <p:sldId id="280" r:id="rId34"/>
    <p:sldId id="283" r:id="rId35"/>
    <p:sldId id="318" r:id="rId36"/>
    <p:sldId id="279" r:id="rId37"/>
    <p:sldId id="325" r:id="rId38"/>
    <p:sldId id="319" r:id="rId39"/>
    <p:sldId id="320" r:id="rId40"/>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0" autoAdjust="0"/>
    <p:restoredTop sz="97055" autoAdjust="0"/>
  </p:normalViewPr>
  <p:slideViewPr>
    <p:cSldViewPr>
      <p:cViewPr varScale="1">
        <p:scale>
          <a:sx n="88" d="100"/>
          <a:sy n="88" d="100"/>
        </p:scale>
        <p:origin x="427"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971927" y="0"/>
            <a:ext cx="3038476"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35041" y="4416427"/>
            <a:ext cx="5140324"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971927" y="8831265"/>
            <a:ext cx="3038476"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a:t>
            </a:r>
            <a:r>
              <a:rPr lang="en-US" sz="2400"/>
              <a:t>high-level language is </a:t>
            </a:r>
            <a:r>
              <a:rPr lang="en-US" sz="2400" dirty="0"/>
              <a:t>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 files (</a:t>
            </a:r>
            <a:r>
              <a:rPr lang="en-US"/>
              <a:t>a.k.a., batch files)</a:t>
            </a:r>
            <a:endParaRPr lang="en-US" dirty="0"/>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dirty="0"/>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FE3A5F8C-AB0A-AE6D-CFBD-5EBFD891077D}"/>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321"/>
            <a:chOff x="1830146" y="1981200"/>
            <a:chExt cx="4567479" cy="3796321"/>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3441" y="504600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11" y="3479"/>
                <a:ext cx="42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82" y="2557"/>
                <a:ext cx="80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dirty="0"/>
              <a:t>Efficiency of a program</a:t>
            </a:r>
          </a:p>
          <a:p>
            <a:pPr lvl="1"/>
            <a:r>
              <a:rPr lang="en-US" dirty="0"/>
              <a:t>speed</a:t>
            </a:r>
          </a:p>
          <a:p>
            <a:pPr lvl="1"/>
            <a:r>
              <a:rPr lang="en-US" dirty="0"/>
              <a:t>use of memory</a:t>
            </a:r>
          </a:p>
          <a:p>
            <a:r>
              <a:rPr lang="en-US" dirty="0"/>
              <a:t>Efficiency of a compiler</a:t>
            </a:r>
          </a:p>
          <a:p>
            <a:pPr lvl="1"/>
            <a:r>
              <a:rPr lang="en-US" dirty="0"/>
              <a:t>efficiency of the compiler itself</a:t>
            </a:r>
          </a:p>
          <a:p>
            <a:pPr lvl="1"/>
            <a:r>
              <a:rPr lang="en-US" dirty="0"/>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Kotlin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2433868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Testing/Reverse-engineering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6" name="TextBox 5">
            <a:extLst>
              <a:ext uri="{FF2B5EF4-FFF2-40B4-BE49-F238E27FC236}">
                <a16:creationId xmlns:a16="http://schemas.microsoft.com/office/drawing/2014/main" id="{EBB14296-C33B-58CC-7F67-107997A9C166}"/>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3909</TotalTime>
  <Words>2535</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202</cp:revision>
  <cp:lastPrinted>2022-07-10T19:01:54Z</cp:lastPrinted>
  <dcterms:created xsi:type="dcterms:W3CDTF">2005-01-12T21:47:45Z</dcterms:created>
  <dcterms:modified xsi:type="dcterms:W3CDTF">2025-01-09T21:14:14Z</dcterms:modified>
</cp:coreProperties>
</file>