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64" r:id="rId23"/>
    <p:sldId id="293" r:id="rId24"/>
    <p:sldId id="346" r:id="rId25"/>
    <p:sldId id="347" r:id="rId26"/>
    <p:sldId id="314" r:id="rId27"/>
    <p:sldId id="315" r:id="rId28"/>
    <p:sldId id="316" r:id="rId29"/>
    <p:sldId id="373" r:id="rId30"/>
    <p:sldId id="374" r:id="rId31"/>
    <p:sldId id="375" r:id="rId32"/>
    <p:sldId id="332" r:id="rId33"/>
    <p:sldId id="343" r:id="rId34"/>
    <p:sldId id="369" r:id="rId35"/>
    <p:sldId id="333" r:id="rId36"/>
    <p:sldId id="311" r:id="rId37"/>
    <p:sldId id="368" r:id="rId38"/>
    <p:sldId id="312" r:id="rId39"/>
    <p:sldId id="313" r:id="rId40"/>
    <p:sldId id="365" r:id="rId41"/>
    <p:sldId id="326" r:id="rId42"/>
    <p:sldId id="351" r:id="rId43"/>
    <p:sldId id="327" r:id="rId44"/>
    <p:sldId id="350" r:id="rId45"/>
    <p:sldId id="285" r:id="rId46"/>
    <p:sldId id="334" r:id="rId47"/>
    <p:sldId id="345" r:id="rId48"/>
    <p:sldId id="320" r:id="rId49"/>
    <p:sldId id="352" r:id="rId50"/>
    <p:sldId id="348" r:id="rId51"/>
    <p:sldId id="366" r:id="rId52"/>
    <p:sldId id="367" r:id="rId53"/>
    <p:sldId id="322" r:id="rId54"/>
    <p:sldId id="376" r:id="rId55"/>
    <p:sldId id="336" r:id="rId56"/>
    <p:sldId id="337" r:id="rId57"/>
    <p:sldId id="338" r:id="rId58"/>
    <p:sldId id="340" r:id="rId59"/>
    <p:sldId id="339" r:id="rId60"/>
    <p:sldId id="341" r:id="rId61"/>
    <p:sldId id="361" r:id="rId62"/>
    <p:sldId id="362" r:id="rId63"/>
    <p:sldId id="342" r:id="rId64"/>
    <p:sldId id="363" r:id="rId65"/>
    <p:sldId id="289"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24</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parseInitializer</a:t>
            </a:r>
            <a:r>
              <a:rPr lang="en-US" sz="1800" dirty="0">
                <a:latin typeface="Consolas" panose="020B0609020204030204" pitchFamily="49" charset="0"/>
              </a:rPr>
              <a:t>() : Initializer</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parseCompositeInitializer</a:t>
            </a:r>
            <a:r>
              <a:rPr lang="en-US" sz="1800" dirty="0">
                <a:latin typeface="Consolas" panose="020B0609020204030204" pitchFamily="49" charset="0"/>
              </a:rPr>
              <a:t>() : </a:t>
            </a:r>
            <a:r>
              <a:rPr lang="en-US" sz="1800" dirty="0" err="1">
                <a:latin typeface="Consolas" panose="020B0609020204030204" pitchFamily="49" charset="0"/>
              </a:rPr>
              <a:t>CompositeInitializer</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parseConstValue</a:t>
            </a:r>
            <a:r>
              <a:rPr lang="en-US" sz="1800" dirty="0">
                <a:latin typeface="Consolas" panose="020B0609020204030204" pitchFamily="49" charset="0"/>
              </a:rPr>
              <a:t>() : Expression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5ABBEB08-B36F-BBBF-3ED4-3B19733BB70F}"/>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6FC7B3AF-B0CF-8862-D2BA-258D7B3BD55B}"/>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41393D9E-7558-36C4-4BCA-55D4DB35E7C4}"/>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spcBef>
                <a:spcPts val="400"/>
              </a:spcBef>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179581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2"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BA53AFAA-D5AD-13FB-1145-22741AC6DABB}"/>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a:t>For now, </a:t>
            </a:r>
            <a:r>
              <a:rPr lang="en-US" dirty="0"/>
              <a:t>u</a:t>
            </a:r>
            <a:r>
              <a:rPr lang="en-US"/>
              <a:t>se </a:t>
            </a:r>
            <a:r>
              <a:rPr lang="en-US" dirty="0"/>
              <a:t>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 </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    : Variable,</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8069</TotalTime>
  <Words>5595</Words>
  <Application>Microsoft Office PowerPoint</Application>
  <PresentationFormat>On-screen Show (4:3)</PresentationFormat>
  <Paragraphs>885</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416</cp:revision>
  <cp:lastPrinted>2020-06-01T19:22:35Z</cp:lastPrinted>
  <dcterms:created xsi:type="dcterms:W3CDTF">2005-01-12T21:47:45Z</dcterms:created>
  <dcterms:modified xsi:type="dcterms:W3CDTF">2025-02-26T15:46:16Z</dcterms:modified>
</cp:coreProperties>
</file>