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93" r:id="rId5"/>
    <p:sldId id="265" r:id="rId6"/>
    <p:sldId id="294" r:id="rId7"/>
    <p:sldId id="267" r:id="rId8"/>
    <p:sldId id="264" r:id="rId9"/>
    <p:sldId id="273" r:id="rId10"/>
    <p:sldId id="258" r:id="rId11"/>
    <p:sldId id="259" r:id="rId12"/>
    <p:sldId id="269" r:id="rId13"/>
    <p:sldId id="260" r:id="rId14"/>
    <p:sldId id="282" r:id="rId15"/>
    <p:sldId id="295" r:id="rId16"/>
    <p:sldId id="262" r:id="rId17"/>
    <p:sldId id="263" r:id="rId18"/>
    <p:sldId id="275" r:id="rId19"/>
    <p:sldId id="296" r:id="rId20"/>
    <p:sldId id="288" r:id="rId21"/>
    <p:sldId id="289" r:id="rId22"/>
    <p:sldId id="283" r:id="rId23"/>
    <p:sldId id="285" r:id="rId24"/>
    <p:sldId id="284" r:id="rId25"/>
    <p:sldId id="286" r:id="rId26"/>
    <p:sldId id="287" r:id="rId27"/>
    <p:sldId id="290" r:id="rId28"/>
    <p:sldId id="291" r:id="rId29"/>
    <p:sldId id="292" r:id="rId30"/>
    <p:sldId id="280" r:id="rId31"/>
    <p:sldId id="281"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9" autoAdjust="0"/>
    <p:restoredTop sz="97055" autoAdjust="0"/>
  </p:normalViewPr>
  <p:slideViewPr>
    <p:cSldViewPr>
      <p:cViewPr varScale="1">
        <p:scale>
          <a:sx n="85" d="100"/>
          <a:sy n="85" d="100"/>
        </p:scale>
        <p:origin x="46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parseVarDecl() : InitialDecl</a:t>
            </a:r>
          </a:p>
          <a:p>
            <a:r>
              <a:rPr lang="nb-NO" sz="2000" dirty="0">
                <a:latin typeface="Consolas" pitchFamily="49" charset="0"/>
                <a:cs typeface="Consolas" pitchFamily="49" charset="0"/>
              </a:rPr>
              <a:t>private fun parseInitializer() : Initializer</a:t>
            </a:r>
          </a:p>
          <a:p>
            <a:r>
              <a:rPr lang="nb-NO" sz="2000" dirty="0">
                <a:latin typeface="Consolas" pitchFamily="49" charset="0"/>
                <a:cs typeface="Consolas" pitchFamily="49" charset="0"/>
              </a:rPr>
              <a:t>private fun parseConstValue() : ConstValue</a:t>
            </a:r>
          </a:p>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parseStringTypeConstr() : StringType`</a:t>
            </a:r>
          </a:p>
          <a:p>
            <a:r>
              <a:rPr lang="nb-NO" sz="2000" dirty="0">
                <a:latin typeface="Consolas" pitchFamily="49" charset="0"/>
                <a:cs typeface="Consolas" pitchFamily="49" charset="0"/>
              </a:rPr>
              <a:t>private fun parseIntConstValue() : ConstValue</a:t>
            </a:r>
          </a:p>
          <a:p>
            <a:r>
              <a:rPr lang="nb-NO" sz="2000" dirty="0">
                <a:latin typeface="Consolas" pitchFamily="49" charset="0"/>
                <a:cs typeface="Consolas" pitchFamily="49" charset="0"/>
              </a:rPr>
              <a:t>private fun parseTypeName() : Type</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85C0AB74-C48C-4BC4-A599-9CDE713CDB02}"/>
              </a:ext>
            </a:extLst>
          </p:cNvPr>
          <p:cNvGrpSpPr/>
          <p:nvPr/>
        </p:nvGrpSpPr>
        <p:grpSpPr>
          <a:xfrm>
            <a:off x="768384" y="1943436"/>
            <a:ext cx="7607232" cy="3499365"/>
            <a:chOff x="768384" y="1943436"/>
            <a:chExt cx="7607232" cy="3499365"/>
          </a:xfrm>
        </p:grpSpPr>
        <p:sp>
          <p:nvSpPr>
            <p:cNvPr id="3" name="Text Box 4">
              <a:extLst>
                <a:ext uri="{FF2B5EF4-FFF2-40B4-BE49-F238E27FC236}">
                  <a16:creationId xmlns:a16="http://schemas.microsoft.com/office/drawing/2014/main" id="{10E0AB0F-A908-DCC6-6227-F1C8991846DE}"/>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50D90FDE-0005-AC72-1433-6E25D4FBF620}"/>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D2BB18E6-8EBF-0950-1873-F2715FEF4FEB}"/>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91EFCAFC-FCB8-525C-09C7-D5EF0B308C7E}"/>
                </a:ext>
              </a:extLst>
            </p:cNvPr>
            <p:cNvCxnSpPr>
              <a:cxnSpLocks noChangeShapeType="1"/>
              <a:stCxn id="4" idx="0"/>
              <a:endCxn id="16"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B81D8828-B1B2-3E93-36FE-866F612DF580}"/>
                </a:ext>
              </a:extLst>
            </p:cNvPr>
            <p:cNvCxnSpPr>
              <a:cxnSpLocks noChangeShapeType="1"/>
              <a:stCxn id="5" idx="0"/>
              <a:endCxn id="16"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3F9C2C57-A948-834F-6794-611A9185734F}"/>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818154C8-E55F-6E95-8BF2-1F508FD8A20B}"/>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636654C2-DD1C-AA7C-018C-42D2661B0E0D}"/>
                </a:ext>
              </a:extLst>
            </p:cNvPr>
            <p:cNvCxnSpPr>
              <a:stCxn id="9" idx="0"/>
              <a:endCxn id="17"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33792166-6999-E4EF-6237-5F6E0708FA29}"/>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50223747-BB4C-CB60-346A-636D60D1CF84}"/>
                </a:ext>
              </a:extLst>
            </p:cNvPr>
            <p:cNvCxnSpPr>
              <a:stCxn id="11" idx="0"/>
              <a:endCxn id="18"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4681A242-8681-2ED4-8A7E-9ED421C8DDB0}"/>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407FD244-F31E-2A51-1390-1B2DA4B873A0}"/>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1F403B99-4C44-AEE7-C68E-21D4E5AD86A9}"/>
                </a:ext>
              </a:extLst>
            </p:cNvPr>
            <p:cNvCxnSpPr>
              <a:cxnSpLocks noChangeShapeType="1"/>
              <a:stCxn id="14" idx="0"/>
              <a:endCxn id="20"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9A56029D-F413-3FC6-DF8B-9E418F9E5EC5}"/>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EE7C33DE-36CB-EF3F-1A10-34DEDDBE2CC5}"/>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C521E1A-AB51-6EEE-6693-9DDFDEDD385B}"/>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8038F069-4AA4-D013-4115-CA26B3BA1DC3}"/>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1929460E-6183-C5FD-063F-125ACEF988D9}"/>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9656BC1C-C890-9769-1879-620A5DF92B48}"/>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24">
              <a:extLst>
                <a:ext uri="{FF2B5EF4-FFF2-40B4-BE49-F238E27FC236}">
                  <a16:creationId xmlns:a16="http://schemas.microsoft.com/office/drawing/2014/main" id="{88B8907D-176C-7148-38CF-83C9BC2DBB78}"/>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3" name="Connector: Elbow 22">
              <a:extLst>
                <a:ext uri="{FF2B5EF4-FFF2-40B4-BE49-F238E27FC236}">
                  <a16:creationId xmlns:a16="http://schemas.microsoft.com/office/drawing/2014/main" id="{58CB1531-9D09-5DAD-3A6F-EC05B9731B73}"/>
                </a:ext>
              </a:extLst>
            </p:cNvPr>
            <p:cNvCxnSpPr>
              <a:stCxn id="19" idx="3"/>
              <a:endCxn id="8"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12769DC2-FCAB-0B84-F89B-A76CB04A969E}"/>
                </a:ext>
              </a:extLst>
            </p:cNvPr>
            <p:cNvCxnSpPr>
              <a:cxnSpLocks/>
              <a:stCxn id="19" idx="3"/>
              <a:endCxn id="22"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27" name="Isosceles Triangle 26">
              <a:extLst>
                <a:ext uri="{FF2B5EF4-FFF2-40B4-BE49-F238E27FC236}">
                  <a16:creationId xmlns:a16="http://schemas.microsoft.com/office/drawing/2014/main" id="{7E47C405-39DB-5666-6FFB-38A66274B3CC}"/>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28" name="Connector: Elbow 27">
              <a:extLst>
                <a:ext uri="{FF2B5EF4-FFF2-40B4-BE49-F238E27FC236}">
                  <a16:creationId xmlns:a16="http://schemas.microsoft.com/office/drawing/2014/main" id="{48B1BAE1-CD26-B831-A31A-94FCD250E89F}"/>
                </a:ext>
              </a:extLst>
            </p:cNvPr>
            <p:cNvCxnSpPr>
              <a:cxnSpLocks/>
              <a:stCxn id="27" idx="3"/>
              <a:endCxn id="52"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 Box 9">
              <a:extLst>
                <a:ext uri="{FF2B5EF4-FFF2-40B4-BE49-F238E27FC236}">
                  <a16:creationId xmlns:a16="http://schemas.microsoft.com/office/drawing/2014/main" id="{F67F6794-DAD7-6BA8-9A3A-24495C9246F5}"/>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2" name="Elbow Connector 35">
              <a:extLst>
                <a:ext uri="{FF2B5EF4-FFF2-40B4-BE49-F238E27FC236}">
                  <a16:creationId xmlns:a16="http://schemas.microsoft.com/office/drawing/2014/main" id="{D370D025-CD68-B7FC-0B40-0276A5E4365D}"/>
                </a:ext>
              </a:extLst>
            </p:cNvPr>
            <p:cNvCxnSpPr>
              <a:cxnSpLocks/>
              <a:stCxn id="30" idx="0"/>
              <a:endCxn id="18"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3" name="Text Box 24">
              <a:extLst>
                <a:ext uri="{FF2B5EF4-FFF2-40B4-BE49-F238E27FC236}">
                  <a16:creationId xmlns:a16="http://schemas.microsoft.com/office/drawing/2014/main" id="{558DF703-E72E-EB4E-55D8-70F85646DE8A}"/>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36" name="Connector: Elbow 35">
              <a:extLst>
                <a:ext uri="{FF2B5EF4-FFF2-40B4-BE49-F238E27FC236}">
                  <a16:creationId xmlns:a16="http://schemas.microsoft.com/office/drawing/2014/main" id="{85A5A161-3998-A094-E2E4-106F19511C9B}"/>
                </a:ext>
              </a:extLst>
            </p:cNvPr>
            <p:cNvCxnSpPr>
              <a:stCxn id="33" idx="0"/>
              <a:endCxn id="19"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52" name="Diamond 51">
              <a:extLst>
                <a:ext uri="{FF2B5EF4-FFF2-40B4-BE49-F238E27FC236}">
                  <a16:creationId xmlns:a16="http://schemas.microsoft.com/office/drawing/2014/main" id="{1BEF7837-E962-24B4-6212-08FA006F0A23}"/>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3" name="Diamond 52">
              <a:extLst>
                <a:ext uri="{FF2B5EF4-FFF2-40B4-BE49-F238E27FC236}">
                  <a16:creationId xmlns:a16="http://schemas.microsoft.com/office/drawing/2014/main" id="{2D68F170-99E7-A500-6423-DAFB5D4BB049}"/>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4" name="Connector: Elbow 53">
              <a:extLst>
                <a:ext uri="{FF2B5EF4-FFF2-40B4-BE49-F238E27FC236}">
                  <a16:creationId xmlns:a16="http://schemas.microsoft.com/office/drawing/2014/main" id="{3CB2FA0C-A94D-C478-074C-90CACF10FBB7}"/>
                </a:ext>
              </a:extLst>
            </p:cNvPr>
            <p:cNvCxnSpPr>
              <a:cxnSpLocks/>
              <a:stCxn id="27" idx="3"/>
              <a:endCxn id="53"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a:t>
            </a:r>
            <a:r>
              <a:rPr lang="en-US" sz="1800">
                <a:latin typeface="Consolas" pitchFamily="49" charset="0"/>
                <a:cs typeface="Consolas" pitchFamily="49" charset="0"/>
              </a:rPr>
              <a:t>Name = </a:t>
            </a:r>
            <a:r>
              <a:rPr lang="en-US" sz="1800" dirty="0">
                <a:latin typeface="Consolas" pitchFamily="49" charset="0"/>
                <a:cs typeface="Consolas" pitchFamily="49" charset="0"/>
              </a:rPr>
              <a:t>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override fun emit() = emit("ALLOC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array types.</a:t>
            </a:r>
          </a:p>
          <a:p>
            <a:r>
              <a:rPr lang="en-US" sz="2300" dirty="0"/>
              <a:t>String objects in CPRL are considered to have the same type only if they are declared using the same type name or if they are declared with identical array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3433</TotalTime>
  <Words>2723</Words>
  <Application>Microsoft Office PowerPoint</Application>
  <PresentationFormat>On-screen Show (4:3)</PresentationFormat>
  <Paragraphs>393</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227</cp:revision>
  <cp:lastPrinted>2020-04-17T14:05:26Z</cp:lastPrinted>
  <dcterms:created xsi:type="dcterms:W3CDTF">2005-01-12T21:47:45Z</dcterms:created>
  <dcterms:modified xsi:type="dcterms:W3CDTF">2025-03-14T15:25:33Z</dcterms:modified>
</cp:coreProperties>
</file>