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7055" autoAdjust="0"/>
  </p:normalViewPr>
  <p:slideViewPr>
    <p:cSldViewPr>
      <p:cViewPr>
        <p:scale>
          <a:sx n="70" d="100"/>
          <a:sy n="70" d="100"/>
        </p:scale>
        <p:origin x="48" y="485"/>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dirty="0"/>
              <a:t>Efficiency of a program</a:t>
            </a:r>
          </a:p>
          <a:p>
            <a:pPr lvl="1"/>
            <a:r>
              <a:rPr lang="en-US" dirty="0"/>
              <a:t>speed</a:t>
            </a:r>
          </a:p>
          <a:p>
            <a:pPr lvl="1"/>
            <a:r>
              <a:rPr lang="en-US" dirty="0"/>
              <a:t>use of memory</a:t>
            </a:r>
          </a:p>
          <a:p>
            <a:r>
              <a:rPr lang="en-US" dirty="0"/>
              <a:t>Efficiency of a compiler</a:t>
            </a:r>
          </a:p>
          <a:p>
            <a:pPr lvl="1"/>
            <a:r>
              <a:rPr lang="en-US" dirty="0"/>
              <a:t>efficiency of the compiler itself</a:t>
            </a:r>
          </a:p>
          <a:p>
            <a:pPr lvl="1"/>
            <a:r>
              <a:rPr lang="en-US" dirty="0"/>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2433868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3909</TotalTime>
  <Words>2525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200</cp:revision>
  <cp:lastPrinted>2022-07-10T19:01:54Z</cp:lastPrinted>
  <dcterms:created xsi:type="dcterms:W3CDTF">2005-01-12T21:47:45Z</dcterms:created>
  <dcterms:modified xsi:type="dcterms:W3CDTF">2024-07-26T10:02:35Z</dcterms:modified>
</cp:coreProperties>
</file>