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309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11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82" d="100"/>
          <a:sy n="82" d="100"/>
        </p:scale>
        <p:origin x="67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defined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N consists of all </a:t>
            </a:r>
            <a:r>
              <a:rPr lang="en-US" dirty="0" err="1"/>
              <a:t>nonterminals</a:t>
            </a:r>
            <a:r>
              <a:rPr lang="en-US" dirty="0"/>
              <a:t> appearing in the rules; i.e., any symbol that appears on the left side of a rule.</a:t>
            </a:r>
          </a:p>
          <a:p>
            <a:r>
              <a:rPr lang="en-US" dirty="0"/>
              <a:t>Set T consists of all terminal symbols appearing in the rules; i.e., any symbol that does not appear on the left side of a rule.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8006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195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":=" [ "-" ]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integerLiteral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1950" dirty="0">
                <a:latin typeface="Consolas" pitchFamily="49" charset="0"/>
                <a:cs typeface="Consolas" pitchFamily="49" charset="0"/>
              </a:rPr>
            </a:br>
            <a:r>
              <a:rPr lang="en-US" sz="195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 |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>
                <a:latin typeface="Consolas" pitchFamily="49" charset="0"/>
                <a:cs typeface="Consolas" pitchFamily="49" charset="0"/>
              </a:rPr>
              <a:t>varDecl = "var" identifiers ":"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>
                <a:latin typeface="Consolas" pitchFamily="49" charset="0"/>
                <a:cs typeface="Consolas" pitchFamily="49" charset="0"/>
              </a:rPr>
              <a:t>        (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arrayTypeConstr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stringTypeConstr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>
                <a:latin typeface="Consolas" pitchFamily="49" charset="0"/>
                <a:cs typeface="Consolas" pitchFamily="49" charset="0"/>
              </a:rPr>
              <a:t>        [ ":=" initializer 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>
                <a:latin typeface="Consolas" pitchFamily="49" charset="0"/>
                <a:cs typeface="Consolas" pitchFamily="49" charset="0"/>
              </a:rPr>
              <a:t>initializer = constValue | </a:t>
            </a:r>
            <a:r>
              <a:rPr lang="en-US" sz="1950" dirty="0" err="1">
                <a:latin typeface="Consolas" pitchFamily="49" charset="0"/>
                <a:cs typeface="Consolas" pitchFamily="49" charset="0"/>
              </a:rPr>
              <a:t>compositeInitializer</a:t>
            </a:r>
            <a:r>
              <a:rPr lang="en-US" sz="195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195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")"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</a:t>
            </a:r>
            <a:br>
              <a:rPr lang="en-US" dirty="0"/>
            </a:br>
            <a:r>
              <a:rPr lang="en-US" dirty="0"/>
              <a:t>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adjacent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89292-0DB3-CD0D-A714-A73E4472C368}"/>
              </a:ext>
            </a:extLst>
          </p:cNvPr>
          <p:cNvSpPr txBox="1"/>
          <p:nvPr/>
        </p:nvSpPr>
        <p:spPr>
          <a:xfrm>
            <a:off x="1250514" y="5410200"/>
            <a:ext cx="66429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operators in CPRL are left associative.</a:t>
            </a:r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rule for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"loop"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 </a:t>
            </a:r>
            <a:r>
              <a:rPr lang="en-US" dirty="0">
                <a:latin typeface="Consolas" panose="020B0609020204030204" pitchFamily="49" charset="0"/>
              </a:rPr>
              <a:t>"while"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"loop"</a:t>
            </a:r>
            <a:r>
              <a:rPr lang="en-US" dirty="0"/>
              <a:t>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399848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36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5402</TotalTime>
  <Words>3186</Words>
  <Application>Microsoft Office PowerPoint</Application>
  <PresentationFormat>On-screen Show (4:3)</PresentationFormat>
  <Paragraphs>521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228</cp:revision>
  <cp:lastPrinted>2020-02-01T15:47:02Z</cp:lastPrinted>
  <dcterms:created xsi:type="dcterms:W3CDTF">2005-01-15T15:50:49Z</dcterms:created>
  <dcterms:modified xsi:type="dcterms:W3CDTF">2024-07-27T12:01:39Z</dcterms:modified>
</cp:coreProperties>
</file>