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0" d="100"/>
          <a:sy n="80" d="100"/>
        </p:scale>
        <p:origin x="53"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3433</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226</cp:revision>
  <cp:lastPrinted>2020-04-17T14:05:26Z</cp:lastPrinted>
  <dcterms:created xsi:type="dcterms:W3CDTF">2005-01-12T21:47:45Z</dcterms:created>
  <dcterms:modified xsi:type="dcterms:W3CDTF">2024-08-03T14:48:52Z</dcterms:modified>
</cp:coreProperties>
</file>