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358" r:id="rId35"/>
    <p:sldId id="359" r:id="rId36"/>
    <p:sldId id="287" r:id="rId37"/>
    <p:sldId id="362" r:id="rId38"/>
    <p:sldId id="282" r:id="rId39"/>
    <p:sldId id="284" r:id="rId40"/>
    <p:sldId id="368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7" autoAdjust="0"/>
    <p:restoredTop sz="90929"/>
  </p:normalViewPr>
  <p:slideViewPr>
    <p:cSldViewPr>
      <p:cViewPr varScale="1">
        <p:scale>
          <a:sx n="88" d="100"/>
          <a:sy n="88" d="100"/>
        </p:scale>
        <p:origin x="34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</a:t>
            </a:r>
            <a:r>
              <a:rPr lang="en-US" sz="1800" dirty="0" err="1">
                <a:latin typeface="Consolas" panose="020B0609020204030204" pitchFamily="49" charset="0"/>
              </a:rPr>
              <a:t>a'..'z</a:t>
            </a:r>
            <a:r>
              <a:rPr lang="en-US" sz="1800" dirty="0">
                <a:latin typeface="Consolas" panose="020B0609020204030204" pitchFamily="49" charset="0"/>
              </a:rPr>
              <a:t>' ||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'A'..'Z'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'0'..'9'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935537"/>
          </a:xfrm>
        </p:spPr>
        <p:txBody>
          <a:bodyPr/>
          <a:lstStyle/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&lt;E&gt;(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capacity: Int)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element.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 : Int) : E?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Add an element to the buffer.  Overwrites if the buffer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is full.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fun add(e : E) ...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Position		•  Source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• 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lvl="2"/>
            <a:r>
              <a:rPr lang="en-US" dirty="0"/>
              <a:t>Symbol		• 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2E706B-7A5E-CCAB-6B0C-45EF838DF712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574FCAE3-4D41-9107-4614-2347605E8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086153EB-2445-0336-AA7E-7B54D008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EA12349-0AD5-E31C-2091-BE29D7565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42D886B-6BEC-1C9B-1E51-D52B3C9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BAA1931-2D98-B9C3-6494-5CEA4741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'&lt;'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private fun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(): 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 is the first digit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assert(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scanBuffer.clear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</a:t>
            </a:r>
            <a:r>
              <a:rPr lang="en-US" sz="1800" dirty="0" err="1">
                <a:latin typeface="Consolas" panose="020B0609020204030204" pitchFamily="49" charset="0"/>
              </a:rPr>
              <a:t>scanHexLiteral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assumes that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 contains "0X"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assert(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[0] == '0' &amp;&amp;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[1] == 'X')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check that the next character is a hex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(!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error("Improperly formed hexadecimal literal.")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scanBuffer.append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source.advance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Kotlin’s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295399"/>
            <a:ext cx="8229600" cy="5029200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4823</TotalTime>
  <Words>3610</Words>
  <Application>Microsoft Office PowerPoint</Application>
  <PresentationFormat>On-screen Show (4:3)</PresentationFormat>
  <Paragraphs>635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Object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162</cp:revision>
  <cp:lastPrinted>2020-04-05T13:10:11Z</cp:lastPrinted>
  <dcterms:created xsi:type="dcterms:W3CDTF">2005-01-15T15:50:49Z</dcterms:created>
  <dcterms:modified xsi:type="dcterms:W3CDTF">2025-01-27T10:59:12Z</dcterms:modified>
</cp:coreProperties>
</file>