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350"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8" r:id="rId47"/>
    <p:sldId id="349" r:id="rId48"/>
    <p:sldId id="340" r:id="rId49"/>
    <p:sldId id="341" r:id="rId50"/>
    <p:sldId id="320" r:id="rId51"/>
    <p:sldId id="342" r:id="rId52"/>
    <p:sldId id="351" r:id="rId53"/>
    <p:sldId id="352" r:id="rId54"/>
    <p:sldId id="303" r:id="rId55"/>
    <p:sldId id="343" r:id="rId56"/>
    <p:sldId id="344" r:id="rId57"/>
    <p:sldId id="345" r:id="rId5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42" autoAdjust="0"/>
    <p:restoredTop sz="97055" autoAdjust="0"/>
  </p:normalViewPr>
  <p:slideViewPr>
    <p:cSldViewPr>
      <p:cViewPr varScale="1">
        <p:scale>
          <a:sx n="85" d="100"/>
          <a:sy n="85" d="100"/>
        </p:scale>
        <p:origin x="2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numBytes</a:t>
            </a:r>
            <a:r>
              <a:rPr lang="en-US" sz="1800" dirty="0">
                <a:latin typeface="Consolas" panose="020B0609020204030204" pitchFamily="49" charset="0"/>
              </a:rPr>
              <a:t> : Int)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r>
            <a:r>
              <a:rPr lang="en-US"/>
              <a:t>at </a:t>
            </a:r>
            <a:r>
              <a:rPr lang="en-US">
                <a:latin typeface="Consolas" panose="020B0609020204030204" pitchFamily="49" charset="0"/>
              </a:rPr>
              <a:t>LOCAL</a:t>
            </a:r>
            <a:r>
              <a:rPr lang="en-US"/>
              <a:t> </a:t>
            </a:r>
            <a:r>
              <a:rPr lang="en-US" dirty="0"/>
              <a:t>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a:t>A unary </a:t>
            </a:r>
            <a:r>
              <a:rPr lang="en-US" dirty="0"/>
              <a:t>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       -&gt; emit("ADD")</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      -&gt; emit("SUB")</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else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extLst>
              <p:ext uri="{D42A27DB-BD31-4B8C-83A1-F6EECF244321}">
                <p14:modId xmlns:p14="http://schemas.microsoft.com/office/powerpoint/2010/main" val="317398771"/>
              </p:ext>
            </p:extLst>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extLst>
              <p:ext uri="{D42A27DB-BD31-4B8C-83A1-F6EECF244321}">
                <p14:modId xmlns:p14="http://schemas.microsoft.com/office/powerpoint/2010/main" val="954308117"/>
              </p:ext>
            </p:extLst>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 fun emit()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is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initializer.emit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initializer.type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fun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 : Int)</a:t>
            </a:r>
            <a:endParaRPr lang="en-US" sz="1800" dirty="0">
              <a:latin typeface="Consolas" pitchFamily="49" charset="0"/>
              <a:cs typeface="Consolas" pitchFamily="49" charset="0"/>
            </a:endParaRP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6980</TotalTime>
  <Words>4810</Words>
  <Application>Microsoft Office PowerPoint</Application>
  <PresentationFormat>On-screen Show (4:3)</PresentationFormat>
  <Paragraphs>755</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310</cp:revision>
  <cp:lastPrinted>2020-08-15T13:47:41Z</cp:lastPrinted>
  <dcterms:created xsi:type="dcterms:W3CDTF">2005-01-12T21:47:45Z</dcterms:created>
  <dcterms:modified xsi:type="dcterms:W3CDTF">2025-03-17T14:27:27Z</dcterms:modified>
</cp:coreProperties>
</file>