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68" r:id="rId16"/>
    <p:sldId id="269" r:id="rId17"/>
    <p:sldId id="272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94" d="100"/>
          <a:sy n="94" d="100"/>
        </p:scale>
        <p:origin x="8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182" y="0"/>
            <a:ext cx="303921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2" y="8830628"/>
            <a:ext cx="303921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219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l" defTabSz="931574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8"/>
            <a:ext cx="5140112" cy="418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28"/>
            <a:ext cx="3039219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l" defTabSz="93157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0628"/>
            <a:ext cx="3039218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79" rIns="93159" bIns="46579" numCol="1" anchor="b" anchorCtr="0" compatLnSpc="1">
            <a:prstTxWarp prst="textNoShape">
              <a:avLst/>
            </a:prstTxWarp>
          </a:bodyPr>
          <a:lstStyle>
            <a:lvl1pPr algn="r" defTabSz="931574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</a:t>
            </a:r>
            <a:r>
              <a:rPr lang="en-US" dirty="0"/>
              <a:t>  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</a:t>
            </a:r>
            <a:r>
              <a:rPr lang="en-US" dirty="0"/>
              <a:t>  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</a:t>
            </a:r>
            <a:r>
              <a:rPr lang="en-US" dirty="0"/>
              <a:t>  (smaller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…					…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</a:t>
            </a:r>
            <a:r>
              <a:rPr lang="en-US">
                <a:latin typeface="Consolas" pitchFamily="49" charset="0"/>
                <a:cs typeface="Consolas" pitchFamily="49" charset="0"/>
              </a:rPr>
              <a:t>+5</a:t>
            </a:r>
            <a:r>
              <a:rPr lang="en-US"/>
              <a:t>” can </a:t>
            </a:r>
            <a:r>
              <a:rPr lang="en-US" dirty="0"/>
              <a:t>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(j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)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CMP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361765"/>
            <a:ext cx="2743200" cy="8229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0156" y="3361765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212" y="3200400"/>
            <a:ext cx="1531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Optimization:</a:t>
            </a:r>
          </a:p>
          <a:p>
            <a:pPr algn="l"/>
            <a:r>
              <a:rPr lang="en-US" sz="1800" dirty="0">
                <a:latin typeface="+mn-lt"/>
              </a:rPr>
              <a:t>Replace 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dirty="0">
                <a:latin typeface="+mn-lt"/>
              </a:rPr>
              <a:t>with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BLE L4</a:t>
            </a:r>
            <a:endParaRPr lang="en-US" sz="1800" dirty="0">
              <a:latin typeface="Consolas" panose="020B0609020204030204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CPRL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perform some optimizations within the abstract syntax tree.</a:t>
            </a:r>
          </a:p>
          <a:p>
            <a:pPr lvl="1"/>
            <a:r>
              <a:rPr lang="en-US" dirty="0"/>
              <a:t>Add an </a:t>
            </a:r>
            <a:r>
              <a:rPr lang="en-US" dirty="0">
                <a:latin typeface="Consolas" panose="020B0609020204030204" pitchFamily="49" charset="0"/>
              </a:rPr>
              <a:t>optimize()</a:t>
            </a:r>
            <a:r>
              <a:rPr lang="en-US" dirty="0"/>
              <a:t> method that “walks” the tree in a manner similar to the </a:t>
            </a:r>
            <a:r>
              <a:rPr lang="en-US" dirty="0" err="1">
                <a:latin typeface="Consolas" panose="020B0609020204030204" pitchFamily="49" charset="0"/>
              </a:rPr>
              <a:t>checkConstraints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Add a </a:t>
            </a:r>
            <a:r>
              <a:rPr lang="en-US" dirty="0">
                <a:latin typeface="Consolas" panose="020B0609020204030204" pitchFamily="49" charset="0"/>
              </a:rPr>
              <a:t>parent</a:t>
            </a:r>
            <a:r>
              <a:rPr lang="en-US" dirty="0"/>
              <a:t> reference to each node in the tree – can simplify some optimizations.</a:t>
            </a:r>
          </a:p>
          <a:p>
            <a:r>
              <a:rPr lang="en-US" dirty="0"/>
              <a:t>The assembler for CPRL performs the following optimizations using a “peephole” approach:</a:t>
            </a:r>
          </a:p>
          <a:p>
            <a:pPr lvl="1"/>
            <a:r>
              <a:rPr lang="en-US" dirty="0"/>
              <a:t>constant folding</a:t>
            </a:r>
          </a:p>
          <a:p>
            <a:pPr lvl="1"/>
            <a:r>
              <a:rPr lang="en-US" dirty="0"/>
              <a:t>branch reduction (as illustrated in previous slide)</a:t>
            </a:r>
          </a:p>
          <a:p>
            <a:pPr lvl="1"/>
            <a:r>
              <a:rPr lang="en-US" dirty="0"/>
              <a:t>strength reduction: use “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/>
              <a:t>” and “</a:t>
            </a:r>
            <a:r>
              <a:rPr lang="en-US" dirty="0" err="1"/>
              <a:t>dec</a:t>
            </a:r>
            <a:r>
              <a:rPr lang="en-US" dirty="0"/>
              <a:t>” where possible</a:t>
            </a:r>
          </a:p>
          <a:p>
            <a:pPr lvl="1"/>
            <a:r>
              <a:rPr lang="en-US" dirty="0"/>
              <a:t>strength reduction: use left (right) shift instead of multiplying (dividing) by powers of 2 where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generation techniques and transformations that result in a semantically equivalent program that runs more efficiently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MIPS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3498</TotalTime>
  <Words>987</Words>
  <Application>Microsoft Office PowerPoint</Application>
  <PresentationFormat>On-screen Show (4:3)</PresentationFormat>
  <Paragraphs>228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Peephole Optimization</vt:lpstr>
      <vt:lpstr>Example: Peephole Optimization</vt:lpstr>
      <vt:lpstr>Optimization in CPRL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I. Moore, Jr.</cp:lastModifiedBy>
  <cp:revision>109</cp:revision>
  <dcterms:created xsi:type="dcterms:W3CDTF">2005-01-12T21:47:45Z</dcterms:created>
  <dcterms:modified xsi:type="dcterms:W3CDTF">2020-01-16T11:45:02Z</dcterms:modified>
</cp:coreProperties>
</file>