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01" r:id="rId14"/>
    <p:sldId id="302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45" r:id="rId29"/>
    <p:sldId id="355" r:id="rId30"/>
    <p:sldId id="356" r:id="rId31"/>
    <p:sldId id="357" r:id="rId32"/>
    <p:sldId id="358" r:id="rId33"/>
    <p:sldId id="359" r:id="rId34"/>
    <p:sldId id="360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the Modified</a:t>
            </a:r>
            <a:br>
              <a:rPr lang="en-US" sz="2900" dirty="0"/>
            </a:br>
            <a:r>
              <a:rPr lang="en-US" sz="2900" dirty="0"/>
              <a:t>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Declaration)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Selected Methods in the Modified</a:t>
            </a:r>
            <a:br>
              <a:rPr lang="en-US" sz="2900" dirty="0"/>
            </a:br>
            <a:r>
              <a:rPr lang="en-US" sz="2900" dirty="0"/>
              <a:t>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Declaration?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getCurrentLevel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0494" y="5181600"/>
            <a:ext cx="511710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 </a:t>
            </a:r>
            <a:r>
              <a:rPr lang="en-US" sz="2000" dirty="0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>
                <a:latin typeface="Consolas" panose="020B0609020204030204" pitchFamily="49" charset="0"/>
              </a:rPr>
              <a:t>enum</a:t>
            </a:r>
            <a:r>
              <a:rPr lang="en-US" sz="2000" dirty="0"/>
              <a:t> class with</a:t>
            </a:r>
          </a:p>
          <a:p>
            <a:pPr algn="l"/>
            <a:r>
              <a:rPr lang="en-US" sz="2000" dirty="0"/>
              <a:t>only two values, </a:t>
            </a:r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/>
          <p:cNvSpPr/>
          <p:nvPr/>
        </p:nvSpPr>
        <p:spPr bwMode="auto">
          <a:xfrm>
            <a:off x="4267200" y="44958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Elbow Connector 8"/>
          <p:cNvCxnSpPr>
            <a:cxnSpLocks/>
            <a:stCxn id="6" idx="0"/>
            <a:endCxn id="7" idx="2"/>
          </p:cNvCxnSpPr>
          <p:nvPr/>
        </p:nvCxnSpPr>
        <p:spPr bwMode="auto">
          <a:xfrm rot="16200000" flipV="1">
            <a:off x="4359524" y="4632076"/>
            <a:ext cx="533400" cy="56564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funcDecl.type.size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225380-3E3B-4406-8F9C-7405CB6B74F4}"/>
              </a:ext>
            </a:extLst>
          </p:cNvPr>
          <p:cNvGrpSpPr/>
          <p:nvPr/>
        </p:nvGrpSpPr>
        <p:grpSpPr>
          <a:xfrm>
            <a:off x="1428186" y="1981200"/>
            <a:ext cx="4667814" cy="4090987"/>
            <a:chOff x="1428186" y="1981200"/>
            <a:chExt cx="4667814" cy="4090987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EBF89F-AA66-4E74-86F9-193DEFFDAABC}"/>
                </a:ext>
              </a:extLst>
            </p:cNvPr>
            <p:cNvSpPr txBox="1"/>
            <p:nvPr/>
          </p:nvSpPr>
          <p:spPr>
            <a:xfrm>
              <a:off x="1893570" y="3505200"/>
              <a:ext cx="126188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/>
                <a:t>temporary</a:t>
              </a:r>
            </a:p>
            <a:p>
              <a:pPr algn="l"/>
              <a:r>
                <a:rPr lang="en-US" sz="1800" dirty="0"/>
                <a:t>part grows</a:t>
              </a:r>
            </a:p>
            <a:p>
              <a:pPr algn="l"/>
              <a:r>
                <a:rPr lang="en-US" sz="1800" dirty="0"/>
                <a:t>downward</a:t>
              </a:r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B26C0557-58D7-43BB-86D9-77F46328C18A}"/>
                </a:ext>
              </a:extLst>
            </p:cNvPr>
            <p:cNvSpPr/>
            <p:nvPr/>
          </p:nvSpPr>
          <p:spPr bwMode="auto">
            <a:xfrm>
              <a:off x="2433072" y="5889307"/>
              <a:ext cx="182880" cy="182880"/>
            </a:xfrm>
            <a:prstGeom prst="diamond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2075" tIns="46038" rIns="92075" bIns="46038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FDFF75D-DC27-4958-A6F9-7C7A1C93E847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 bwMode="auto">
            <a:xfrm>
              <a:off x="2524512" y="4428530"/>
              <a:ext cx="0" cy="146077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BDD821E-7390-4C0B-849D-2D72B2C9107D}"/>
                </a:ext>
              </a:extLst>
            </p:cNvPr>
            <p:cNvSpPr txBox="1"/>
            <p:nvPr/>
          </p:nvSpPr>
          <p:spPr>
            <a:xfrm>
              <a:off x="3604378" y="4583668"/>
              <a:ext cx="19312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91440" algn="l"/>
              <a:r>
                <a:rPr lang="en-US" sz="1800" dirty="0"/>
                <a:t>unused memory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586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440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428186" y="1988771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428186" y="3092215"/>
              <a:ext cx="740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6881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2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476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4AFD50-A66D-4485-860A-B4BCADD2E6B2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543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3953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46099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1" idx="1"/>
            </p:cNvCxnSpPr>
            <p:nvPr/>
          </p:nvCxnSpPr>
          <p:spPr bwMode="auto">
            <a:xfrm>
              <a:off x="2168843" y="3645658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9247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6099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911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2683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110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728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6B5B6-44A7-4B39-8E80-4ADA9E3AFAA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691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2505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093191"/>
              <a:ext cx="49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 bwMode="auto">
            <a:xfrm>
              <a:off x="2168843" y="327785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9319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794F88-7E41-4BF2-A554-CEF5DF62887A}"/>
              </a:ext>
            </a:extLst>
          </p:cNvPr>
          <p:cNvSpPr txBox="1"/>
          <p:nvPr/>
        </p:nvSpPr>
        <p:spPr>
          <a:xfrm>
            <a:off x="1981200" y="3905071"/>
            <a:ext cx="1223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</a:t>
            </a:r>
          </a:p>
          <a:p>
            <a:pPr algn="l"/>
            <a:r>
              <a:rPr lang="en-US" sz="1800" dirty="0"/>
              <a:t>part is</a:t>
            </a:r>
          </a:p>
          <a:p>
            <a:pPr algn="l"/>
            <a:r>
              <a:rPr lang="en-US" sz="1800" dirty="0"/>
              <a:t>empty</a:t>
            </a:r>
          </a:p>
          <a:p>
            <a:pPr algn="l"/>
            <a:r>
              <a:rPr lang="en-US" sz="1800" dirty="0"/>
              <a:t>again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</p:spTree>
    <p:extLst>
      <p:ext uri="{BB962C8B-B14F-4D97-AF65-F5344CB8AC3E}">
        <p14:creationId xmlns:p14="http://schemas.microsoft.com/office/powerpoint/2010/main" val="2325343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(i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actualParams.indices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var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4629090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is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Variable(expr)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 = expr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"Expression for a var parameter must " +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"be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5899090"/>
            <a:ext cx="68419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: List&lt;SubprogramDecl&gt;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: SubprogramDecl?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List&lt;Expression&gt;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override fun emit()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ScopeLevel.PROGRAM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40275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05000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During code generation, when a variable or named value 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method </a:t>
            </a:r>
            <a:r>
              <a:rPr lang="en-US" sz="2350" dirty="0" err="1">
                <a:latin typeface="Consolas" panose="020B0609020204030204" pitchFamily="49" charset="0"/>
              </a:rPr>
              <a:t>getCurrentLevel</a:t>
            </a:r>
            <a:r>
              <a:rPr lang="en-US" sz="2350" dirty="0">
                <a:latin typeface="Consolas" panose="020B0609020204030204" pitchFamily="49" charset="0"/>
              </a:rPr>
              <a:t>()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idTable.getCurrentLevel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VarDecl</a:t>
            </a:r>
            <a:r>
              <a:rPr lang="en-US" sz="1800" dirty="0">
                <a:latin typeface="Consolas" panose="020B0609020204030204" pitchFamily="49" charset="0"/>
              </a:rPr>
              <a:t>(identifiers, </a:t>
            </a:r>
            <a:r>
              <a:rPr lang="en-US" sz="1800" dirty="0" err="1">
                <a:latin typeface="Consolas" panose="020B0609020204030204" pitchFamily="49" charset="0"/>
              </a:rPr>
              <a:t>varType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scopeLevel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5760</TotalTime>
  <Words>4405</Words>
  <Application>Microsoft Office PowerPoint</Application>
  <PresentationFormat>On-screen Show (4:3)</PresentationFormat>
  <Paragraphs>842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Selected Methods in the Modified Version of IdTable</vt:lpstr>
      <vt:lpstr>Selected Methods in the Modified Version of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319</cp:revision>
  <cp:lastPrinted>2020-04-16T13:35:31Z</cp:lastPrinted>
  <dcterms:created xsi:type="dcterms:W3CDTF">2005-01-12T21:47:45Z</dcterms:created>
  <dcterms:modified xsi:type="dcterms:W3CDTF">2020-08-16T16:29:06Z</dcterms:modified>
</cp:coreProperties>
</file>