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68" r:id="rId18"/>
    <p:sldId id="269" r:id="rId19"/>
    <p:sldId id="272" r:id="rId2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71" d="100"/>
          <a:sy n="71" d="100"/>
        </p:scale>
        <p:origin x="130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…					…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CMP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361765"/>
            <a:ext cx="2743200" cy="822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0156" y="336176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212" y="3200400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Optimization:</a:t>
            </a:r>
          </a:p>
          <a:p>
            <a:pPr algn="l"/>
            <a:r>
              <a:rPr lang="en-US" sz="1800" dirty="0">
                <a:latin typeface="+mn-lt"/>
              </a:rPr>
              <a:t>Replace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dirty="0">
                <a:latin typeface="+mn-lt"/>
              </a:rPr>
              <a:t>with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BLE L4</a:t>
            </a:r>
            <a:endParaRPr lang="en-US" sz="18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CPRL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some optimizations within the abstract syntax tree.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optimize()</a:t>
            </a:r>
            <a:r>
              <a:rPr lang="en-US" dirty="0"/>
              <a:t> method that “walks” the tree in a manner similar to the </a:t>
            </a:r>
            <a:r>
              <a:rPr lang="en-US" dirty="0" err="1">
                <a:latin typeface="Consolas" panose="020B0609020204030204" pitchFamily="49" charset="0"/>
              </a:rPr>
              <a:t>checkConstraints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</a:rPr>
              <a:t>parent</a:t>
            </a:r>
            <a:r>
              <a:rPr lang="en-US" dirty="0"/>
              <a:t> reference to each node in the tree – can simplify some optimizations.</a:t>
            </a:r>
          </a:p>
          <a:p>
            <a:r>
              <a:rPr lang="en-US" dirty="0"/>
              <a:t>The CVM assembler performs a number of optimizations using a “peephole” approach including:</a:t>
            </a:r>
          </a:p>
          <a:p>
            <a:pPr lvl="1"/>
            <a:r>
              <a:rPr lang="en-US" dirty="0"/>
              <a:t>branch reduction (as illustrated in previous slide)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strength reduction: use “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 where possible</a:t>
            </a:r>
          </a:p>
          <a:p>
            <a:pPr lvl="1"/>
            <a:r>
              <a:rPr lang="en-US" dirty="0"/>
              <a:t>strength reduction: use left (right) shift instead of multiplying (dividing) by powers of 2 where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generation techniques and transformations that result in a semantically equivalent program that runs more efficiently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RISC-V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3626</TotalTime>
  <Words>1442</Words>
  <Application>Microsoft Office PowerPoint</Application>
  <PresentationFormat>On-screen Show (4:3)</PresentationFormat>
  <Paragraphs>248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Peephole Optimization</vt:lpstr>
      <vt:lpstr>Example: Peephole Optimization</vt:lpstr>
      <vt:lpstr>Optimization in CPRL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118</cp:revision>
  <cp:lastPrinted>2021-03-11T22:35:19Z</cp:lastPrinted>
  <dcterms:created xsi:type="dcterms:W3CDTF">2005-01-12T21:47:45Z</dcterms:created>
  <dcterms:modified xsi:type="dcterms:W3CDTF">2021-03-12T15:08:14Z</dcterms:modified>
</cp:coreProperties>
</file>