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65" r:id="rId13"/>
    <p:sldId id="266" r:id="rId14"/>
    <p:sldId id="267" r:id="rId15"/>
    <p:sldId id="268" r:id="rId16"/>
    <p:sldId id="28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67" d="100"/>
          <a:sy n="67" d="100"/>
        </p:scale>
        <p:origin x="114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Java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</a:t>
            </a:r>
            <a:r>
              <a:rPr lang="en-US"/>
              <a:t>functions return </a:t>
            </a:r>
            <a:r>
              <a:rPr lang="en-US" dirty="0"/>
              <a:t>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 </a:t>
            </a:r>
            <a:r>
              <a:rPr lang="en-US" sz="1800">
                <a:latin typeface="Consolas" panose="020B0609020204030204" pitchFamily="49" charset="0"/>
              </a:rPr>
              <a:t>: Integer, </a:t>
            </a:r>
            <a:r>
              <a:rPr lang="en-US" sz="1800" dirty="0">
                <a:latin typeface="Consolas" panose="020B0609020204030204" pitchFamily="49" charset="0"/>
              </a:rPr>
              <a:t>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1087" y="5232737"/>
            <a:ext cx="55018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String</a:t>
            </a:r>
            <a:r>
              <a:rPr lang="en-US" sz="2000" dirty="0"/>
              <a:t>, etc.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(user-defined identifiers) into the program.</a:t>
            </a:r>
          </a:p>
          <a:p>
            <a:pPr lvl="1"/>
            <a:r>
              <a:rPr lang="en-US" dirty="0"/>
              <a:t>Examples include variable declarations, array type declarations, and procedure declarations.</a:t>
            </a:r>
          </a:p>
          <a:p>
            <a:pPr lvl="1"/>
            <a:r>
              <a:rPr lang="en-US" dirty="0"/>
              <a:t>A declaration must take place before the name being introduced can be used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Integer or Boolean.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3158</TotalTime>
  <Words>2313</Words>
  <Application>Microsoft Office PowerPoint</Application>
  <PresentationFormat>On-screen Show (4:3)</PresentationFormat>
  <Paragraphs>322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Declarations, Statements, and Expressions</vt:lpstr>
      <vt:lpstr>Declarations, Statements, and Expressions (continued)</vt:lpstr>
      <vt:lpstr>Expressions versus Statements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97</cp:revision>
  <cp:lastPrinted>2020-06-01T11:54:35Z</cp:lastPrinted>
  <dcterms:created xsi:type="dcterms:W3CDTF">2005-01-15T15:50:49Z</dcterms:created>
  <dcterms:modified xsi:type="dcterms:W3CDTF">2022-02-10T12:40:15Z</dcterms:modified>
</cp:coreProperties>
</file>