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68" r:id="rId18"/>
    <p:sldId id="269" r:id="rId19"/>
    <p:sldId id="272" r:id="rId2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71" d="100"/>
          <a:sy n="71" d="100"/>
        </p:scale>
        <p:origin x="13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CVM assembler performs a number of optimizations using a “peephole” approach including:</a:t>
            </a:r>
          </a:p>
          <a:p>
            <a:pPr lvl="1"/>
            <a:r>
              <a:rPr lang="en-US" dirty="0"/>
              <a:t>branch reduction (as illustrated in previous slide)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MIPS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3626</TotalTime>
  <Words>1442</Words>
  <Application>Microsoft Office PowerPoint</Application>
  <PresentationFormat>On-screen Show (4:3)</PresentationFormat>
  <Paragraphs>248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117</cp:revision>
  <cp:lastPrinted>2021-03-11T22:35:19Z</cp:lastPrinted>
  <dcterms:created xsi:type="dcterms:W3CDTF">2005-01-12T21:47:45Z</dcterms:created>
  <dcterms:modified xsi:type="dcterms:W3CDTF">2021-03-11T22:36:14Z</dcterms:modified>
</cp:coreProperties>
</file>