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43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fun match(expectedSymbol : 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expectedSymbol)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scanner.advance()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else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parseAssignmentStmt()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match(Symbol.assign)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fun parseInitialDecls()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Symbol.constRW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Symbol.varRW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parseInitialDecl()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isSubprogramDeclStarter()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isLogicalOperator()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isRelationalOperator()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isAddingOperator()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isMultiplyingOperator()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isLiteral()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isExprStarter() : Boolean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 this == Symbol.exitRW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Symbol.identifier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Symbol.ifRW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Symbol.loopRW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Symbol.whileRW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Symbol.readRW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Symbol.writelnRW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Symbol.returnRW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= this == Symbol.constRW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Symbol.varRW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Symbol.typeRW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scanner.symbol.isInitialDeclStarter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the loop structure that tests at the bottom is called a do-while loop, so the algorithm implemented in Kotlin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matchCurrentSymbol()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</a:t>
            </a:r>
            <a:r>
              <a:rPr lang="en-US" sz="1800">
                <a:latin typeface="Consolas" pitchFamily="49" charset="0"/>
              </a:rPr>
              <a:t>exitRW)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parseInitialDecl()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Symbol.constRW)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parseConstDecl()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Symbol.varRW)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parseVarDecl()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parseArrayTypeDecl()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6" y="58990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when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class IdType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procedureId, functionId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Token, idType : IdType)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IdType?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Symbol.identifier -&gt;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when (idType)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IdType.constantId -&gt;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IdType.variableId -&gt; parseNamedValue()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parseFunctionCall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CC46-8265-4508-ABC0-C548CD972D40}"/>
              </a:ext>
            </a:extLst>
          </p:cNvPr>
          <p:cNvSpPr txBox="1"/>
          <p:nvPr/>
        </p:nvSpPr>
        <p:spPr>
          <a:xfrm>
            <a:off x="3203677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else              -&gt;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+ " is not valid as an expression.")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 has not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"been declared.")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idTable.add(procId, IdType.procedureId)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idTable.openScope()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idTable.closeScope()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procId2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procId.text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procId2.text)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error(procId2.position, "Procedure name mismatch.")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3886200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when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Symbol.identifier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idType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(idType != null)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if (idType == IdType.variableId)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parseAssignmentStmt()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 if (idType == IdType.procedureId)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Symbol.ifRW      -&gt; parseIfStmt()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Symbol.loopRW, Symbol.whileRW -&gt; parseLoopStmt()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Symbol.exitRW    -&gt;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parseExitStmt()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object (not class) 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parseAssignmentStmt()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match(Symbol.assign)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match(Symbol.semicolon)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(e : 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has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been declared."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is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fun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parseVariable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parseVariableExpr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catch (e : </a:t>
            </a:r>
            <a:r>
              <a:rPr lang="es-ES" sz="1800" dirty="0" err="1">
                <a:latin typeface="Consolas" panose="020B0609020204030204" pitchFamily="49" charset="0"/>
              </a:rPr>
              <a:t>ParserException</a:t>
            </a:r>
            <a:r>
              <a:rPr lang="es-ES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ErrorHandler.reportError</a:t>
            </a:r>
            <a:r>
              <a:rPr lang="es-ES" sz="1800" dirty="0">
                <a:latin typeface="Consolas" panose="020B0609020204030204" pitchFamily="49" charset="0"/>
              </a:rPr>
              <a:t>(e)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exit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parseN()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6359</TotalTime>
  <Words>6129</Words>
  <Application>Microsoft Office PowerPoint</Application>
  <PresentationFormat>On-screen Show (4:3)</PresentationFormat>
  <Paragraphs>902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Object ErrorHandler</vt:lpstr>
      <vt:lpstr>Two Key Methods in Object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300</cp:revision>
  <cp:lastPrinted>2020-02-14T16:03:22Z</cp:lastPrinted>
  <dcterms:created xsi:type="dcterms:W3CDTF">2005-01-12T21:47:45Z</dcterms:created>
  <dcterms:modified xsi:type="dcterms:W3CDTF">2022-02-22T15:19:37Z</dcterms:modified>
</cp:coreProperties>
</file>