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74" d="100"/>
          <a:sy n="74" d="100"/>
        </p:scale>
        <p:origin x="33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B4BD-73DD-4267-9120-A4FA0EC125B6}"/>
              </a:ext>
            </a:extLst>
          </p:cNvPr>
          <p:cNvGrpSpPr/>
          <p:nvPr/>
        </p:nvGrpSpPr>
        <p:grpSpPr>
          <a:xfrm>
            <a:off x="1676400" y="1877696"/>
            <a:ext cx="6009267" cy="4126864"/>
            <a:chOff x="1676400" y="1877696"/>
            <a:chExt cx="6009267" cy="4126864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1242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770531"/>
              <a:ext cx="0" cy="1913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25459-FD3C-4AAB-A53F-5E490597C6B4}"/>
                </a:ext>
              </a:extLst>
            </p:cNvPr>
            <p:cNvSpPr txBox="1"/>
            <p:nvPr/>
          </p:nvSpPr>
          <p:spPr>
            <a:xfrm>
              <a:off x="5791200" y="312420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BF265A-5500-42CD-B280-3196C06F7226}"/>
                </a:ext>
              </a:extLst>
            </p:cNvPr>
            <p:cNvSpPr txBox="1"/>
            <p:nvPr/>
          </p:nvSpPr>
          <p:spPr>
            <a:xfrm>
              <a:off x="6346839" y="187769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D2248-2BA5-4470-AB7C-25B59C1FD203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3559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3559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3559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770F285-E2D7-41C0-A0D8-400E207D6C00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53278-1BAE-4620-94DA-F5DFC10A33BC}"/>
                </a:ext>
              </a:extLst>
            </p:cNvPr>
            <p:cNvSpPr txBox="1"/>
            <p:nvPr/>
          </p:nvSpPr>
          <p:spPr>
            <a:xfrm>
              <a:off x="6011123" y="308045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3A6BE-238D-45BB-BB68-9FCD0498549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C431937-A267-4E65-8F1F-71F1DE133CF4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300A6-8E24-4C77-9AA9-1985101F43B6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D00B3-416E-4D26-8580-AFCE491A25A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B426D5-2208-4A68-9740-59E4AF70824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6FF60-19BC-4105-BB1A-AF77A9CC7E7D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AC349-9E82-4EE0-827C-19D82A50A3F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B6DB393-1A1D-40E6-9323-6D59B9AD4553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EAA9BC-6691-43FB-8AF6-71B768CE5A14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2CD4B-300E-4C3B-9714-7DE45F2BC08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C97930C-E16A-47DE-8EB8-70D14A1B782A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9499AD-7C9D-46BE-B823-89EA63D09137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FBBD1F-0C68-4E97-8EAF-0E32C999FD0A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42584E8-A3AD-40B6-ACB2-0D770F24986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9C4CAD-1E85-4386-A13F-43104C6853AB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E92D2-5EE6-4911-ACDC-BB25B6F41DC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02EAEFFE-D2EE-4265-967C-3FC93ABF6C05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83857-8DE5-4825-8357-4927F7630A9C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2334-23BC-49FA-BD6A-65ACEBD5BDC1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C755604-6F0A-4EB3-8702-6AB6E41E6E61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98E95-9D16-4389-B3BB-14EA5A5B1235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29828-9981-458C-81DD-6CC5FA050961}"/>
              </a:ext>
            </a:extLst>
          </p:cNvPr>
          <p:cNvGrpSpPr/>
          <p:nvPr/>
        </p:nvGrpSpPr>
        <p:grpSpPr>
          <a:xfrm>
            <a:off x="1676400" y="1877696"/>
            <a:ext cx="6111859" cy="4126864"/>
            <a:chOff x="1676400" y="1877696"/>
            <a:chExt cx="6111859" cy="41268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F895B-5A05-4C4B-9383-74D468790203}"/>
                </a:ext>
              </a:extLst>
            </p:cNvPr>
            <p:cNvSpPr txBox="1"/>
            <p:nvPr/>
          </p:nvSpPr>
          <p:spPr>
            <a:xfrm>
              <a:off x="6346839" y="1877696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23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E37F1D-BB79-4947-BEDC-232DDEE7386E}"/>
                </a:ext>
              </a:extLst>
            </p:cNvPr>
            <p:cNvSpPr txBox="1"/>
            <p:nvPr/>
          </p:nvSpPr>
          <p:spPr>
            <a:xfrm>
              <a:off x="5791200" y="3113809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words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(e.g. 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2639</TotalTime>
  <Words>1944</Words>
  <Application>Microsoft Office PowerPoint</Application>
  <PresentationFormat>On-screen Show (4:3)</PresentationFormat>
  <Paragraphs>441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Moore</cp:lastModifiedBy>
  <cp:revision>169</cp:revision>
  <cp:lastPrinted>2020-02-01T15:46:39Z</cp:lastPrinted>
  <dcterms:created xsi:type="dcterms:W3CDTF">2005-01-12T21:47:45Z</dcterms:created>
  <dcterms:modified xsi:type="dcterms:W3CDTF">2020-09-11T18:13:48Z</dcterms:modified>
</cp:coreProperties>
</file>