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01" r:id="rId14"/>
    <p:sldId id="302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68" r:id="rId29"/>
    <p:sldId id="362" r:id="rId30"/>
    <p:sldId id="363" r:id="rId31"/>
    <p:sldId id="364" r:id="rId32"/>
    <p:sldId id="365" r:id="rId33"/>
    <p:sldId id="366" r:id="rId34"/>
    <p:sldId id="367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4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9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A Property and Selected Methods in the</a:t>
            </a:r>
            <a:br>
              <a:rPr lang="en-US" sz="2900" dirty="0"/>
            </a:br>
            <a:r>
              <a:rPr lang="en-US" sz="2900" dirty="0"/>
              <a:t>Modified Version of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15F1F-CDCB-4083-A28B-5FE03A1E3117}"/>
              </a:ext>
            </a:extLst>
          </p:cNvPr>
          <p:cNvSpPr txBox="1"/>
          <p:nvPr/>
        </p:nvSpPr>
        <p:spPr>
          <a:xfrm>
            <a:off x="5190215" y="1974291"/>
            <a:ext cx="334418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 err="1"/>
              <a:t>enum</a:t>
            </a:r>
            <a:endParaRPr lang="en-US" sz="2000" dirty="0"/>
          </a:p>
          <a:p>
            <a:pPr algn="l"/>
            <a:r>
              <a:rPr lang="en-US" sz="2000" dirty="0"/>
              <a:t>class with only two values,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E29B263-C998-4606-9810-88A678334EBD}"/>
              </a:ext>
            </a:extLst>
          </p:cNvPr>
          <p:cNvSpPr/>
          <p:nvPr/>
        </p:nvSpPr>
        <p:spPr bwMode="auto">
          <a:xfrm>
            <a:off x="4128655" y="240592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Elbow Connector 8">
            <a:extLst>
              <a:ext uri="{FF2B5EF4-FFF2-40B4-BE49-F238E27FC236}">
                <a16:creationId xmlns:a16="http://schemas.microsoft.com/office/drawing/2014/main" id="{EC4F005C-6DBE-45A8-8DA3-BDDDB43C21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 bwMode="auto">
          <a:xfrm rot="10800000">
            <a:off x="4281055" y="2482123"/>
            <a:ext cx="90916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A Property and Selected Methods in the</a:t>
            </a:r>
            <a:br>
              <a:rPr lang="en-US" sz="2900" dirty="0"/>
            </a:br>
            <a:r>
              <a:rPr lang="en-US" sz="2900" dirty="0"/>
              <a:t>Modified Version of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add(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Declaration)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operator fun get(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Token) : Declaration?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funcDecl.type.size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4986646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079872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71312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B5AB0F95-612B-447E-BC0F-F952B486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027" y="1981200"/>
            <a:ext cx="2286000" cy="40233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EBF89F-AA66-4E74-86F9-193DEFFDAABC}"/>
              </a:ext>
            </a:extLst>
          </p:cNvPr>
          <p:cNvSpPr txBox="1"/>
          <p:nvPr/>
        </p:nvSpPr>
        <p:spPr>
          <a:xfrm>
            <a:off x="1893570" y="3484418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stack grows</a:t>
            </a:r>
          </a:p>
          <a:p>
            <a:pPr algn="l"/>
            <a:r>
              <a:rPr lang="en-US" sz="1800" dirty="0"/>
              <a:t>downward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B26C0557-58D7-43BB-86D9-77F46328C18A}"/>
              </a:ext>
            </a:extLst>
          </p:cNvPr>
          <p:cNvSpPr/>
          <p:nvPr/>
        </p:nvSpPr>
        <p:spPr bwMode="auto">
          <a:xfrm>
            <a:off x="2503604" y="5889307"/>
            <a:ext cx="182880" cy="182880"/>
          </a:xfrm>
          <a:prstGeom prst="diamond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DFF75D-DC27-4958-A6F9-7C7A1C93E847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 bwMode="auto">
          <a:xfrm>
            <a:off x="2595044" y="4130749"/>
            <a:ext cx="0" cy="17585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BA86A7-17E6-414B-8B9D-E2CC84A29DC9}"/>
              </a:ext>
            </a:extLst>
          </p:cNvPr>
          <p:cNvSpPr txBox="1"/>
          <p:nvPr/>
        </p:nvSpPr>
        <p:spPr>
          <a:xfrm>
            <a:off x="3427027" y="1981200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dynamic link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D64B75-6D6C-4DA6-A677-6C13279C8E15}"/>
              </a:ext>
            </a:extLst>
          </p:cNvPr>
          <p:cNvSpPr txBox="1"/>
          <p:nvPr/>
        </p:nvSpPr>
        <p:spPr>
          <a:xfrm>
            <a:off x="3427027" y="2351884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return address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F7C5DF-6D2D-4543-B6E0-B18D4217F52E}"/>
              </a:ext>
            </a:extLst>
          </p:cNvPr>
          <p:cNvSpPr txBox="1"/>
          <p:nvPr/>
        </p:nvSpPr>
        <p:spPr>
          <a:xfrm>
            <a:off x="3427027" y="2722567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endParaRPr lang="en-US" sz="1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DD821E-7390-4C0B-849D-2D72B2C9107D}"/>
              </a:ext>
            </a:extLst>
          </p:cNvPr>
          <p:cNvSpPr txBox="1"/>
          <p:nvPr/>
        </p:nvSpPr>
        <p:spPr>
          <a:xfrm>
            <a:off x="3604378" y="4495800"/>
            <a:ext cx="1931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91440" algn="l"/>
            <a:r>
              <a:rPr lang="en-US" sz="1800" dirty="0"/>
              <a:t>unused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99E4DD-7C5B-475F-806B-F0058F4ECE0F}"/>
              </a:ext>
            </a:extLst>
          </p:cNvPr>
          <p:cNvSpPr txBox="1"/>
          <p:nvPr/>
        </p:nvSpPr>
        <p:spPr>
          <a:xfrm>
            <a:off x="2819400" y="198877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5F371E-A21E-4C6E-A0B0-A42812DA92BB}"/>
              </a:ext>
            </a:extLst>
          </p:cNvPr>
          <p:cNvSpPr txBox="1"/>
          <p:nvPr/>
        </p:nvSpPr>
        <p:spPr>
          <a:xfrm>
            <a:off x="2819401" y="23565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4D2A39-5609-4923-AA08-AB9FB75E8DD8}"/>
              </a:ext>
            </a:extLst>
          </p:cNvPr>
          <p:cNvSpPr txBox="1"/>
          <p:nvPr/>
        </p:nvSpPr>
        <p:spPr>
          <a:xfrm>
            <a:off x="2819400" y="272440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FC58D0-0DFB-41BF-B004-B8A24DF19F40}"/>
              </a:ext>
            </a:extLst>
          </p:cNvPr>
          <p:cNvSpPr txBox="1"/>
          <p:nvPr/>
        </p:nvSpPr>
        <p:spPr>
          <a:xfrm>
            <a:off x="5791200" y="271050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061F1D-676D-43D4-B9CA-DB52FB119596}"/>
              </a:ext>
            </a:extLst>
          </p:cNvPr>
          <p:cNvSpPr txBox="1"/>
          <p:nvPr/>
        </p:nvSpPr>
        <p:spPr>
          <a:xfrm>
            <a:off x="5795918" y="3081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06FBB-345C-44C4-9643-9EAD3CCD65A3}"/>
              </a:ext>
            </a:extLst>
          </p:cNvPr>
          <p:cNvCxnSpPr>
            <a:cxnSpLocks/>
            <a:endCxn id="72" idx="1"/>
          </p:cNvCxnSpPr>
          <p:nvPr/>
        </p:nvCxnSpPr>
        <p:spPr bwMode="auto">
          <a:xfrm>
            <a:off x="2168843" y="2173437"/>
            <a:ext cx="65055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C85EE5-732F-429A-900E-1B7B21758369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>
            <a:off x="2168843" y="3276881"/>
            <a:ext cx="65055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D5125A-908B-4812-91D8-0C630BA2F87E}"/>
              </a:ext>
            </a:extLst>
          </p:cNvPr>
          <p:cNvSpPr txBox="1"/>
          <p:nvPr/>
        </p:nvSpPr>
        <p:spPr>
          <a:xfrm>
            <a:off x="3427027" y="3091899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A69FA-6414-4647-BC93-6FD115E6F199}"/>
              </a:ext>
            </a:extLst>
          </p:cNvPr>
          <p:cNvSpPr txBox="1"/>
          <p:nvPr/>
        </p:nvSpPr>
        <p:spPr>
          <a:xfrm>
            <a:off x="2819401" y="3092215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58AB6E-F6C9-49D9-AD02-ECF2A52A8565}"/>
              </a:ext>
            </a:extLst>
          </p:cNvPr>
          <p:cNvSpPr txBox="1"/>
          <p:nvPr/>
        </p:nvSpPr>
        <p:spPr>
          <a:xfrm>
            <a:off x="5791200" y="34844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 part</a:t>
            </a:r>
          </a:p>
          <a:p>
            <a:pPr algn="l"/>
            <a:r>
              <a:rPr lang="en-US" sz="1800" dirty="0"/>
              <a:t>is empty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B62D7D-45DB-43C7-97DE-DCDBD428B9E6}"/>
              </a:ext>
            </a:extLst>
          </p:cNvPr>
          <p:cNvSpPr txBox="1"/>
          <p:nvPr/>
        </p:nvSpPr>
        <p:spPr>
          <a:xfrm>
            <a:off x="1676400" y="19906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A43ED8-6D7A-4996-A6BA-4B942CDF0376}"/>
              </a:ext>
            </a:extLst>
          </p:cNvPr>
          <p:cNvSpPr txBox="1"/>
          <p:nvPr/>
        </p:nvSpPr>
        <p:spPr>
          <a:xfrm>
            <a:off x="1676400" y="307917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8A5055-DCF7-4DB7-9BBE-6C28F80D1CDE}"/>
              </a:ext>
            </a:extLst>
          </p:cNvPr>
          <p:cNvSpPr txBox="1"/>
          <p:nvPr/>
        </p:nvSpPr>
        <p:spPr>
          <a:xfrm>
            <a:off x="6477000" y="258765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value of x</a:t>
            </a:r>
          </a:p>
          <a:p>
            <a:pPr algn="l"/>
            <a:r>
              <a:rPr lang="en-US" sz="1800" dirty="0"/>
              <a:t>is unknown</a:t>
            </a:r>
          </a:p>
        </p:txBody>
      </p:sp>
    </p:spTree>
    <p:extLst>
      <p:ext uri="{BB962C8B-B14F-4D97-AF65-F5344CB8AC3E}">
        <p14:creationId xmlns:p14="http://schemas.microsoft.com/office/powerpoint/2010/main" val="1693539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B5AB0F95-612B-447E-BC0F-F952B486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027" y="1981200"/>
            <a:ext cx="2286000" cy="40233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A86A7-17E6-414B-8B9D-E2CC84A29DC9}"/>
              </a:ext>
            </a:extLst>
          </p:cNvPr>
          <p:cNvSpPr txBox="1"/>
          <p:nvPr/>
        </p:nvSpPr>
        <p:spPr>
          <a:xfrm>
            <a:off x="3427027" y="1981200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dynamic link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D64B75-6D6C-4DA6-A677-6C13279C8E15}"/>
              </a:ext>
            </a:extLst>
          </p:cNvPr>
          <p:cNvSpPr txBox="1"/>
          <p:nvPr/>
        </p:nvSpPr>
        <p:spPr>
          <a:xfrm>
            <a:off x="3427027" y="2351884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return address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F7C5DF-6D2D-4543-B6E0-B18D4217F52E}"/>
              </a:ext>
            </a:extLst>
          </p:cNvPr>
          <p:cNvSpPr txBox="1"/>
          <p:nvPr/>
        </p:nvSpPr>
        <p:spPr>
          <a:xfrm>
            <a:off x="3427027" y="2722567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endParaRPr lang="en-US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99E4DD-7C5B-475F-806B-F0058F4ECE0F}"/>
              </a:ext>
            </a:extLst>
          </p:cNvPr>
          <p:cNvSpPr txBox="1"/>
          <p:nvPr/>
        </p:nvSpPr>
        <p:spPr>
          <a:xfrm>
            <a:off x="2819400" y="1986915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5F371E-A21E-4C6E-A0B0-A42812DA92BB}"/>
              </a:ext>
            </a:extLst>
          </p:cNvPr>
          <p:cNvSpPr txBox="1"/>
          <p:nvPr/>
        </p:nvSpPr>
        <p:spPr>
          <a:xfrm>
            <a:off x="2819401" y="23554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4D2A39-5609-4923-AA08-AB9FB75E8DD8}"/>
              </a:ext>
            </a:extLst>
          </p:cNvPr>
          <p:cNvSpPr txBox="1"/>
          <p:nvPr/>
        </p:nvSpPr>
        <p:spPr>
          <a:xfrm>
            <a:off x="2819400" y="2723953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FC58D0-0DFB-41BF-B004-B8A24DF19F40}"/>
              </a:ext>
            </a:extLst>
          </p:cNvPr>
          <p:cNvSpPr txBox="1"/>
          <p:nvPr/>
        </p:nvSpPr>
        <p:spPr>
          <a:xfrm>
            <a:off x="5793559" y="271050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061F1D-676D-43D4-B9CA-DB52FB119596}"/>
              </a:ext>
            </a:extLst>
          </p:cNvPr>
          <p:cNvSpPr txBox="1"/>
          <p:nvPr/>
        </p:nvSpPr>
        <p:spPr>
          <a:xfrm>
            <a:off x="5793559" y="3081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841B8B-8949-425B-86CF-937F49018DBE}"/>
              </a:ext>
            </a:extLst>
          </p:cNvPr>
          <p:cNvSpPr txBox="1"/>
          <p:nvPr/>
        </p:nvSpPr>
        <p:spPr>
          <a:xfrm>
            <a:off x="1676400" y="19906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71F6B-A50E-44FF-8236-6A6813B34770}"/>
              </a:ext>
            </a:extLst>
          </p:cNvPr>
          <p:cNvSpPr txBox="1"/>
          <p:nvPr/>
        </p:nvSpPr>
        <p:spPr>
          <a:xfrm>
            <a:off x="1676400" y="34609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06FBB-345C-44C4-9643-9EAD3CCD65A3}"/>
              </a:ext>
            </a:extLst>
          </p:cNvPr>
          <p:cNvCxnSpPr>
            <a:cxnSpLocks/>
            <a:stCxn id="21" idx="3"/>
            <a:endCxn id="72" idx="1"/>
          </p:cNvCxnSpPr>
          <p:nvPr/>
        </p:nvCxnSpPr>
        <p:spPr bwMode="auto">
          <a:xfrm flipV="1">
            <a:off x="2168843" y="2171581"/>
            <a:ext cx="650557" cy="37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C85EE5-732F-429A-900E-1B7B2175836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 bwMode="auto">
          <a:xfrm>
            <a:off x="2168843" y="3645658"/>
            <a:ext cx="65055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D5125A-908B-4812-91D8-0C630BA2F87E}"/>
              </a:ext>
            </a:extLst>
          </p:cNvPr>
          <p:cNvSpPr txBox="1"/>
          <p:nvPr/>
        </p:nvSpPr>
        <p:spPr>
          <a:xfrm>
            <a:off x="3427027" y="3091899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A69FA-6414-4647-BC93-6FD115E6F199}"/>
              </a:ext>
            </a:extLst>
          </p:cNvPr>
          <p:cNvSpPr txBox="1"/>
          <p:nvPr/>
        </p:nvSpPr>
        <p:spPr>
          <a:xfrm>
            <a:off x="2819401" y="3092472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1C7B3F-2738-4421-AAD1-B7BA92B38C7F}"/>
              </a:ext>
            </a:extLst>
          </p:cNvPr>
          <p:cNvSpPr txBox="1"/>
          <p:nvPr/>
        </p:nvSpPr>
        <p:spPr>
          <a:xfrm>
            <a:off x="3427027" y="3461231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208 (address of 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72BF6-7B5B-4673-95A5-AD06EE024B99}"/>
              </a:ext>
            </a:extLst>
          </p:cNvPr>
          <p:cNvSpPr txBox="1"/>
          <p:nvPr/>
        </p:nvSpPr>
        <p:spPr>
          <a:xfrm>
            <a:off x="2819400" y="3460992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216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D557896-0C79-47D5-84D1-D69485B183FF}"/>
              </a:ext>
            </a:extLst>
          </p:cNvPr>
          <p:cNvSpPr/>
          <p:nvPr/>
        </p:nvSpPr>
        <p:spPr bwMode="auto">
          <a:xfrm>
            <a:off x="5867400" y="3472231"/>
            <a:ext cx="152400" cy="3693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BC9B2-C90C-41A4-B61A-6BE468E266CB}"/>
              </a:ext>
            </a:extLst>
          </p:cNvPr>
          <p:cNvSpPr txBox="1"/>
          <p:nvPr/>
        </p:nvSpPr>
        <p:spPr>
          <a:xfrm>
            <a:off x="6011123" y="347223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41460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D529EC4-4C5B-4737-9EC3-CB01DA84A8E7}"/>
              </a:ext>
            </a:extLst>
          </p:cNvPr>
          <p:cNvSpPr/>
          <p:nvPr/>
        </p:nvSpPr>
        <p:spPr bwMode="auto">
          <a:xfrm>
            <a:off x="5867400" y="3472231"/>
            <a:ext cx="152400" cy="7315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5593B5-6F10-4AB6-B89C-54AA6EDDD9F4}"/>
              </a:ext>
            </a:extLst>
          </p:cNvPr>
          <p:cNvSpPr txBox="1"/>
          <p:nvPr/>
        </p:nvSpPr>
        <p:spPr>
          <a:xfrm>
            <a:off x="6011123" y="36533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32027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3E0AE0F-742C-4D5C-884A-A5FD23EFE98A}"/>
              </a:ext>
            </a:extLst>
          </p:cNvPr>
          <p:cNvSpPr/>
          <p:nvPr/>
        </p:nvSpPr>
        <p:spPr bwMode="auto">
          <a:xfrm>
            <a:off x="5867400" y="3472231"/>
            <a:ext cx="152400" cy="7315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3386B-21C8-4FDC-8D28-C544317ED7E7}"/>
              </a:ext>
            </a:extLst>
          </p:cNvPr>
          <p:cNvSpPr txBox="1"/>
          <p:nvPr/>
        </p:nvSpPr>
        <p:spPr>
          <a:xfrm>
            <a:off x="6011123" y="36533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1258697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AE0427C-F749-4D1F-A1A9-F5AAFE6995EC}"/>
              </a:ext>
            </a:extLst>
          </p:cNvPr>
          <p:cNvSpPr/>
          <p:nvPr/>
        </p:nvSpPr>
        <p:spPr bwMode="auto">
          <a:xfrm>
            <a:off x="5867400" y="3466788"/>
            <a:ext cx="152400" cy="10972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A2224-7E03-4D43-A5D1-765CCE499E93}"/>
              </a:ext>
            </a:extLst>
          </p:cNvPr>
          <p:cNvSpPr txBox="1"/>
          <p:nvPr/>
        </p:nvSpPr>
        <p:spPr>
          <a:xfrm>
            <a:off x="6011123" y="383076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338061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BCA012-2C64-4690-9D33-F270A314AD29}"/>
              </a:ext>
            </a:extLst>
          </p:cNvPr>
          <p:cNvSpPr/>
          <p:nvPr/>
        </p:nvSpPr>
        <p:spPr bwMode="auto">
          <a:xfrm>
            <a:off x="5867400" y="3472231"/>
            <a:ext cx="152400" cy="7315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D06A9-A026-4436-BB98-E9B74E7D4707}"/>
              </a:ext>
            </a:extLst>
          </p:cNvPr>
          <p:cNvSpPr txBox="1"/>
          <p:nvPr/>
        </p:nvSpPr>
        <p:spPr>
          <a:xfrm>
            <a:off x="6011123" y="36533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3548879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B5AB0F95-612B-447E-BC0F-F952B486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027" y="1981200"/>
            <a:ext cx="2286000" cy="40233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A86A7-17E6-414B-8B9D-E2CC84A29DC9}"/>
              </a:ext>
            </a:extLst>
          </p:cNvPr>
          <p:cNvSpPr txBox="1"/>
          <p:nvPr/>
        </p:nvSpPr>
        <p:spPr>
          <a:xfrm>
            <a:off x="3427027" y="1981200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dynamic link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D64B75-6D6C-4DA6-A677-6C13279C8E15}"/>
              </a:ext>
            </a:extLst>
          </p:cNvPr>
          <p:cNvSpPr txBox="1"/>
          <p:nvPr/>
        </p:nvSpPr>
        <p:spPr>
          <a:xfrm>
            <a:off x="3427027" y="2351884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return address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F7C5DF-6D2D-4543-B6E0-B18D4217F52E}"/>
              </a:ext>
            </a:extLst>
          </p:cNvPr>
          <p:cNvSpPr txBox="1"/>
          <p:nvPr/>
        </p:nvSpPr>
        <p:spPr>
          <a:xfrm>
            <a:off x="3427027" y="2722567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99E4DD-7C5B-475F-806B-F0058F4ECE0F}"/>
              </a:ext>
            </a:extLst>
          </p:cNvPr>
          <p:cNvSpPr txBox="1"/>
          <p:nvPr/>
        </p:nvSpPr>
        <p:spPr>
          <a:xfrm>
            <a:off x="2819400" y="198877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5F371E-A21E-4C6E-A0B0-A42812DA92BB}"/>
              </a:ext>
            </a:extLst>
          </p:cNvPr>
          <p:cNvSpPr txBox="1"/>
          <p:nvPr/>
        </p:nvSpPr>
        <p:spPr>
          <a:xfrm>
            <a:off x="2819401" y="23569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4D2A39-5609-4923-AA08-AB9FB75E8DD8}"/>
              </a:ext>
            </a:extLst>
          </p:cNvPr>
          <p:cNvSpPr txBox="1"/>
          <p:nvPr/>
        </p:nvSpPr>
        <p:spPr>
          <a:xfrm>
            <a:off x="2819400" y="272505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FC58D0-0DFB-41BF-B004-B8A24DF19F40}"/>
              </a:ext>
            </a:extLst>
          </p:cNvPr>
          <p:cNvSpPr txBox="1"/>
          <p:nvPr/>
        </p:nvSpPr>
        <p:spPr>
          <a:xfrm>
            <a:off x="5791200" y="271050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061F1D-676D-43D4-B9CA-DB52FB119596}"/>
              </a:ext>
            </a:extLst>
          </p:cNvPr>
          <p:cNvSpPr txBox="1"/>
          <p:nvPr/>
        </p:nvSpPr>
        <p:spPr>
          <a:xfrm>
            <a:off x="5791200" y="3081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841B8B-8949-425B-86CF-937F49018DBE}"/>
              </a:ext>
            </a:extLst>
          </p:cNvPr>
          <p:cNvSpPr txBox="1"/>
          <p:nvPr/>
        </p:nvSpPr>
        <p:spPr>
          <a:xfrm>
            <a:off x="1676400" y="198877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71F6B-A50E-44FF-8236-6A6813B34770}"/>
              </a:ext>
            </a:extLst>
          </p:cNvPr>
          <p:cNvSpPr txBox="1"/>
          <p:nvPr/>
        </p:nvSpPr>
        <p:spPr>
          <a:xfrm>
            <a:off x="1676400" y="3093191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06FBB-345C-44C4-9643-9EAD3CCD65A3}"/>
              </a:ext>
            </a:extLst>
          </p:cNvPr>
          <p:cNvCxnSpPr>
            <a:cxnSpLocks/>
            <a:stCxn id="21" idx="3"/>
            <a:endCxn id="72" idx="1"/>
          </p:cNvCxnSpPr>
          <p:nvPr/>
        </p:nvCxnSpPr>
        <p:spPr bwMode="auto">
          <a:xfrm>
            <a:off x="2168843" y="2173437"/>
            <a:ext cx="65055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C85EE5-732F-429A-900E-1B7B21758369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 bwMode="auto">
          <a:xfrm>
            <a:off x="2168843" y="3277857"/>
            <a:ext cx="65055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D5125A-908B-4812-91D8-0C630BA2F87E}"/>
              </a:ext>
            </a:extLst>
          </p:cNvPr>
          <p:cNvSpPr txBox="1"/>
          <p:nvPr/>
        </p:nvSpPr>
        <p:spPr>
          <a:xfrm>
            <a:off x="3427027" y="3091899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A69FA-6414-4647-BC93-6FD115E6F199}"/>
              </a:ext>
            </a:extLst>
          </p:cNvPr>
          <p:cNvSpPr txBox="1"/>
          <p:nvPr/>
        </p:nvSpPr>
        <p:spPr>
          <a:xfrm>
            <a:off x="2819400" y="309319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6ED24-C652-477B-9A47-9E445831C4D9}"/>
              </a:ext>
            </a:extLst>
          </p:cNvPr>
          <p:cNvSpPr txBox="1"/>
          <p:nvPr/>
        </p:nvSpPr>
        <p:spPr>
          <a:xfrm>
            <a:off x="5791200" y="347056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 part</a:t>
            </a:r>
          </a:p>
          <a:p>
            <a:pPr algn="l"/>
            <a:r>
              <a:rPr lang="en-US" sz="1800" dirty="0"/>
              <a:t>is empty again</a:t>
            </a:r>
          </a:p>
        </p:txBody>
      </p:sp>
    </p:spTree>
    <p:extLst>
      <p:ext uri="{BB962C8B-B14F-4D97-AF65-F5344CB8AC3E}">
        <p14:creationId xmlns:p14="http://schemas.microsoft.com/office/powerpoint/2010/main" val="1587892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(i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actualParams.indices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var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param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see next slide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4629090"/>
            <a:ext cx="6841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is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Variable(expr)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 = expr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errMsg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"Expression for a var parameter must " +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"be a variable."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errMsg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5899090"/>
            <a:ext cx="68419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: List&lt;SubprogramDecl&gt;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: SubprogramDecl?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: 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: List&lt;Expression&gt;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4966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 the actual</a:t>
            </a:r>
          </a:p>
          <a:p>
            <a:pPr algn="l"/>
            <a:r>
              <a:rPr lang="en-US" sz="2100" dirty="0"/>
              <a:t>parameter x onto the run-time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override fun emit()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address of actual parameter is value of var parameter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ScopeLevel.PROGRAM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0548" y="5402759"/>
            <a:ext cx="522290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We will extend this method again when</a:t>
            </a:r>
            <a:br>
              <a:rPr lang="en-US" sz="2200" dirty="0"/>
            </a:br>
            <a:r>
              <a:rPr lang="en-US" sz="22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05000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412480" cy="4935537"/>
          </a:xfrm>
        </p:spPr>
        <p:txBody>
          <a:bodyPr/>
          <a:lstStyle/>
          <a:p>
            <a:r>
              <a:rPr lang="en-US" sz="2350" dirty="0"/>
              <a:t>During code generation, when a variable or named value</a:t>
            </a:r>
            <a:br>
              <a:rPr lang="en-US" sz="2350" dirty="0"/>
            </a:br>
            <a:r>
              <a:rPr lang="en-US" sz="2350" dirty="0"/>
              <a:t>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property named </a:t>
            </a:r>
            <a:r>
              <a:rPr lang="en-US" sz="2350" dirty="0" err="1">
                <a:latin typeface="Consolas" panose="020B0609020204030204" pitchFamily="49" charset="0"/>
              </a:rPr>
              <a:t>scopeLevel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</a:t>
            </a:r>
            <a:r>
              <a:rPr lang="en-US" sz="1750" dirty="0" err="1">
                <a:latin typeface="Consolas" panose="020B0609020204030204" pitchFamily="49" charset="0"/>
              </a:rPr>
              <a:t>varDecl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VarDecl</a:t>
            </a:r>
            <a:r>
              <a:rPr lang="en-US" sz="1750" dirty="0">
                <a:latin typeface="Consolas" panose="020B0609020204030204" pitchFamily="49" charset="0"/>
              </a:rPr>
              <a:t>(identifiers, </a:t>
            </a:r>
            <a:r>
              <a:rPr lang="en-US" sz="1750" dirty="0" err="1">
                <a:latin typeface="Consolas" panose="020B0609020204030204" pitchFamily="49" charset="0"/>
              </a:rPr>
              <a:t>varType</a:t>
            </a:r>
            <a:r>
              <a:rPr lang="en-US" sz="1750" dirty="0">
                <a:latin typeface="Consolas" panose="020B0609020204030204" pitchFamily="49" charset="0"/>
              </a:rPr>
              <a:t>, </a:t>
            </a:r>
            <a:r>
              <a:rPr lang="en-US" sz="1750" b="1" dirty="0" err="1">
                <a:latin typeface="Consolas" panose="020B0609020204030204" pitchFamily="49" charset="0"/>
              </a:rPr>
              <a:t>idTable.scopeLevel</a:t>
            </a:r>
            <a:r>
              <a:rPr lang="en-US" sz="17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5897</TotalTime>
  <Words>4425</Words>
  <Application>Microsoft Office PowerPoint</Application>
  <PresentationFormat>On-screen Show (4:3)</PresentationFormat>
  <Paragraphs>848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A Property and Selected Methods in the Modified Version of IdTable</vt:lpstr>
      <vt:lpstr>A Property and Selected Methods in the Modified Version of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325</cp:revision>
  <cp:lastPrinted>2020-04-16T13:35:31Z</cp:lastPrinted>
  <dcterms:created xsi:type="dcterms:W3CDTF">2005-01-12T21:47:45Z</dcterms:created>
  <dcterms:modified xsi:type="dcterms:W3CDTF">2020-09-11T18:13:38Z</dcterms:modified>
</cp:coreProperties>
</file>