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01" r:id="rId14"/>
    <p:sldId id="302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A Property and Selected Methods in the</a:t>
            </a:r>
            <a:br>
              <a:rPr lang="en-US" sz="2900" dirty="0"/>
            </a:br>
            <a:r>
              <a:rPr lang="en-US" sz="2900" dirty="0"/>
              <a:t>Modified 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15F1F-CDCB-4083-A28B-5FE03A1E3117}"/>
              </a:ext>
            </a:extLst>
          </p:cNvPr>
          <p:cNvSpPr txBox="1"/>
          <p:nvPr/>
        </p:nvSpPr>
        <p:spPr>
          <a:xfrm>
            <a:off x="5190215" y="1974291"/>
            <a:ext cx="334418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/>
              <a:t>enum</a:t>
            </a:r>
            <a:endParaRPr lang="en-US" sz="2000" dirty="0"/>
          </a:p>
          <a:p>
            <a:pPr algn="l"/>
            <a:r>
              <a:rPr lang="en-US" sz="2000" dirty="0"/>
              <a:t>class with only two values,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E29B263-C998-4606-9810-88A678334EBD}"/>
              </a:ext>
            </a:extLst>
          </p:cNvPr>
          <p:cNvSpPr/>
          <p:nvPr/>
        </p:nvSpPr>
        <p:spPr bwMode="auto">
          <a:xfrm>
            <a:off x="4128655" y="240592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Elbow Connector 8">
            <a:extLst>
              <a:ext uri="{FF2B5EF4-FFF2-40B4-BE49-F238E27FC236}">
                <a16:creationId xmlns:a16="http://schemas.microsoft.com/office/drawing/2014/main" id="{EC4F005C-6DBE-45A8-8DA3-BDDDB43C21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 bwMode="auto">
          <a:xfrm rot="10800000">
            <a:off x="4281055" y="2482123"/>
            <a:ext cx="90916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A Property and Selected Methods in the</a:t>
            </a:r>
            <a:br>
              <a:rPr lang="en-US" sz="2900" dirty="0"/>
            </a:br>
            <a:r>
              <a:rPr lang="en-US" sz="2900" dirty="0"/>
              <a:t>Modified 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Declaration)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Declaration?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funcDecl.type.size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(i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actualParams.indices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var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4629090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is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Variable(expr)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 = expr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"Expression for a var parameter must " +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"be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5899090"/>
            <a:ext cx="68419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: List&lt;SubprogramDecl&gt;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: SubprogramDecl?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List&lt;Expression&gt;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override fun emit()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ScopeLevel.PROGRAM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0548" y="5402759"/>
            <a:ext cx="5222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We will extend this method again when</a:t>
            </a:r>
            <a:br>
              <a:rPr lang="en-US" sz="2200" dirty="0"/>
            </a:br>
            <a:r>
              <a:rPr lang="en-US" sz="22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05000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412480" cy="4935537"/>
          </a:xfrm>
        </p:spPr>
        <p:txBody>
          <a:bodyPr/>
          <a:lstStyle/>
          <a:p>
            <a:r>
              <a:rPr lang="en-US" sz="2350" dirty="0"/>
              <a:t>During code generation, when a variable or named value</a:t>
            </a:r>
            <a:br>
              <a:rPr lang="en-US" sz="2350" dirty="0"/>
            </a:br>
            <a:r>
              <a:rPr lang="en-US" sz="2350" dirty="0"/>
              <a:t>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property named </a:t>
            </a:r>
            <a:r>
              <a:rPr lang="en-US" sz="2350" dirty="0" err="1">
                <a:latin typeface="Consolas" panose="020B0609020204030204" pitchFamily="49" charset="0"/>
              </a:rPr>
              <a:t>scopeLevel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</a:t>
            </a:r>
            <a:r>
              <a:rPr lang="en-US" sz="1750" dirty="0" err="1">
                <a:latin typeface="Consolas" panose="020B0609020204030204" pitchFamily="49" charset="0"/>
              </a:rPr>
              <a:t>varDecl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VarDecl</a:t>
            </a:r>
            <a:r>
              <a:rPr lang="en-US" sz="1750" dirty="0">
                <a:latin typeface="Consolas" panose="020B0609020204030204" pitchFamily="49" charset="0"/>
              </a:rPr>
              <a:t>(identifiers, </a:t>
            </a:r>
            <a:r>
              <a:rPr lang="en-US" sz="1750" dirty="0" err="1">
                <a:latin typeface="Consolas" panose="020B0609020204030204" pitchFamily="49" charset="0"/>
              </a:rPr>
              <a:t>varType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b="1" dirty="0" err="1">
                <a:latin typeface="Consolas" panose="020B0609020204030204" pitchFamily="49" charset="0"/>
              </a:rPr>
              <a:t>idTable.scopeLevel</a:t>
            </a:r>
            <a:r>
              <a:rPr lang="en-US" sz="17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5856</TotalTime>
  <Words>4403</Words>
  <Application>Microsoft Office PowerPoint</Application>
  <PresentationFormat>On-screen Show (4:3)</PresentationFormat>
  <Paragraphs>842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A Property and Selected Methods in the Modified Version of IdTable</vt:lpstr>
      <vt:lpstr>A Property and Selected Methods in the Modified Version of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322</cp:revision>
  <cp:lastPrinted>2020-04-16T13:35:31Z</cp:lastPrinted>
  <dcterms:created xsi:type="dcterms:W3CDTF">2005-01-12T21:47:45Z</dcterms:created>
  <dcterms:modified xsi:type="dcterms:W3CDTF">2020-08-26T14:05:37Z</dcterms:modified>
</cp:coreProperties>
</file>