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6"/>
  </p:notesMasterIdLst>
  <p:handoutMasterIdLst>
    <p:handoutMasterId r:id="rId5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336" r:id="rId44"/>
    <p:sldId id="337" r:id="rId45"/>
    <p:sldId id="338" r:id="rId46"/>
    <p:sldId id="340" r:id="rId47"/>
    <p:sldId id="339" r:id="rId48"/>
    <p:sldId id="341" r:id="rId49"/>
    <p:sldId id="342" r:id="rId50"/>
    <p:sldId id="289" r:id="rId51"/>
    <p:sldId id="290" r:id="rId52"/>
    <p:sldId id="305" r:id="rId53"/>
    <p:sldId id="291" r:id="rId54"/>
    <p:sldId id="295" r:id="rId5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BinaryExpr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leftOperand;</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rightOperand;</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BinaryExpr(Expression leftOperand, Token operator,</a:t>
            </a:r>
          </a:p>
          <a:p>
            <a:pPr marL="0" indent="0">
              <a:spcBef>
                <a:spcPts val="200"/>
              </a:spcBef>
              <a:buNone/>
            </a:pPr>
            <a:r>
              <a:rPr lang="en-US" sz="1700" dirty="0">
                <a:latin typeface="Consolas" pitchFamily="49" charset="0"/>
                <a:cs typeface="Consolas" pitchFamily="49" charset="0"/>
              </a:rPr>
              <a:t>                      Expression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this.leftOperand  = leftOperand;</a:t>
            </a:r>
          </a:p>
          <a:p>
            <a:pPr marL="0" indent="0">
              <a:spcBef>
                <a:spcPts val="200"/>
              </a:spcBef>
              <a:buNone/>
            </a:pPr>
            <a:r>
              <a:rPr lang="en-US" sz="1700" dirty="0">
                <a:latin typeface="Consolas" pitchFamily="49" charset="0"/>
                <a:cs typeface="Consolas" pitchFamily="49" charset="0"/>
              </a:rPr>
              <a:t>        this.operator     = operator;</a:t>
            </a:r>
          </a:p>
          <a:p>
            <a:pPr marL="0" indent="0">
              <a:spcBef>
                <a:spcPts val="200"/>
              </a:spcBef>
              <a:buNone/>
            </a:pPr>
            <a:r>
              <a:rPr lang="en-US" sz="1700" dirty="0">
                <a:latin typeface="Consolas" pitchFamily="49" charset="0"/>
                <a:cs typeface="Consolas" pitchFamily="49" charset="0"/>
              </a:rPr>
              <a:t>        this.rightOperand =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openScope()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closeScope()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ParserException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decl) throws ParserException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idToken)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getCurrentLevel()</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a:latin typeface="Consolas" panose="020B0609020204030204" pitchFamily="49" charset="0"/>
              </a:rPr>
              <a:t>ScopeLevel</a:t>
            </a:r>
            <a:r>
              <a:rPr lang="en-US" sz="2000" dirty="0"/>
              <a:t> is an </a:t>
            </a:r>
            <a:r>
              <a:rPr lang="en-US" sz="2000" dirty="0">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26</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(!(decl instanceof NamedDecl))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28</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30</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 null)</a:t>
            </a:r>
          </a:p>
          <a:p>
            <a:pPr marL="182880" indent="0">
              <a:spcBef>
                <a:spcPts val="200"/>
              </a:spcBef>
              <a:buFontTx/>
              <a:buNone/>
            </a:pPr>
            <a:r>
              <a:rPr lang="en-US" sz="1800"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ScopeLevel = idTable.getCurrentLevel();</a:t>
            </a:r>
          </a:p>
          <a:p>
            <a:pPr marL="457200" lvl="1" indent="0">
              <a:buNone/>
            </a:pPr>
            <a:r>
              <a:rPr lang="en-US" sz="1800" dirty="0">
                <a:latin typeface="Consolas" panose="020B0609020204030204" pitchFamily="49" charset="0"/>
              </a:rPr>
              <a:t>varDecl = new VarDecl(identifiers, varType, scopeLevel);</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34</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this.scopeLevel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InitialDecl decl = parseInitialDecl();</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(decl instanceof 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VarDecl </a:t>
            </a:r>
            <a:r>
              <a:rPr lang="en-US" sz="1750" dirty="0" err="1">
                <a:latin typeface="Consolas" panose="020B0609020204030204" pitchFamily="49" charset="0"/>
              </a:rPr>
              <a:t>varDecl</a:t>
            </a:r>
            <a:r>
              <a:rPr lang="en-US" sz="1750" dirty="0">
                <a:latin typeface="Consolas" panose="020B0609020204030204" pitchFamily="49" charset="0"/>
              </a:rPr>
              <a:t> = (VarDecl) decl;</a:t>
            </a:r>
          </a:p>
          <a:p>
            <a:pPr marL="0" lvl="1" indent="0">
              <a:spcBef>
                <a:spcPts val="200"/>
              </a:spcBef>
              <a:buNone/>
            </a:pPr>
            <a:r>
              <a:rPr lang="en-US" sz="1750" dirty="0">
                <a:latin typeface="Consolas" panose="020B0609020204030204" pitchFamily="49" charset="0"/>
              </a:rPr>
              <a:t>    for (SingleVarDecl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initialDecls.add(singleVarDecl);</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43</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by</a:t>
            </a:r>
          </a:p>
          <a:p>
            <a:pPr lvl="1"/>
            <a:r>
              <a:rPr lang="en-US" dirty="0"/>
              <a:t>looping through the index expressions</a:t>
            </a:r>
          </a:p>
          <a:p>
            <a:pPr lvl="1"/>
            <a:r>
              <a:rPr lang="en-US" dirty="0"/>
              <a:t>calling </a:t>
            </a:r>
            <a:r>
              <a:rPr lang="en-US" dirty="0" err="1">
                <a:latin typeface="Consolas" panose="020B0609020204030204" pitchFamily="49" charset="0"/>
              </a:rPr>
              <a:t>getType</a:t>
            </a:r>
            <a:r>
              <a:rPr lang="en-US" dirty="0">
                <a:latin typeface="Consolas" panose="020B0609020204030204" pitchFamily="49" charset="0"/>
              </a:rPr>
              <a:t>()</a:t>
            </a:r>
            <a:r>
              <a:rPr lang="en-US" dirty="0"/>
              <a:t> to get the array type</a:t>
            </a:r>
          </a:p>
          <a:p>
            <a:pPr marL="914400" lvl="2" indent="0">
              <a:buNone/>
            </a:pPr>
            <a:r>
              <a:rPr lang="en-US" dirty="0"/>
              <a:t>(generate an error message if the type is not an array type)</a:t>
            </a:r>
          </a:p>
          <a:p>
            <a:pPr lvl="1"/>
            <a:r>
              <a:rPr lang="en-US" dirty="0"/>
              <a:t>calling </a:t>
            </a:r>
            <a:r>
              <a:rPr lang="en-US" dirty="0" err="1">
                <a:latin typeface="Consolas" panose="020B0609020204030204" pitchFamily="49" charset="0"/>
              </a:rPr>
              <a:t>setType</a:t>
            </a:r>
            <a:r>
              <a:rPr lang="en-US" dirty="0">
                <a:latin typeface="Consolas" panose="020B0609020204030204" pitchFamily="49" charset="0"/>
              </a:rPr>
              <a:t>()</a:t>
            </a:r>
            <a:r>
              <a:rPr lang="en-US" dirty="0"/>
              <a:t> to set the type to the element type of the array</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50</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LoopStmt getLoopStmt()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beginLoop(LoopStmt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endLoop()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SubprogramDecl getSubprogramDecl()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beginSubprogramDecl(SubprogramDecl subprogDecl)</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LoopStmt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whileExpr;</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LoopStmt(Expression whileExpr,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this.whileExpr  = whileExpr;</a:t>
            </a:r>
          </a:p>
          <a:p>
            <a:pPr marL="0" indent="0">
              <a:spcBef>
                <a:spcPts val="200"/>
              </a:spcBef>
              <a:buNone/>
            </a:pPr>
            <a:r>
              <a:rPr lang="en-US" sz="1700" dirty="0">
                <a:latin typeface="Consolas" pitchFamily="49" charset="0"/>
                <a:cs typeface="Consolas" pitchFamily="49" charset="0"/>
              </a:rPr>
              <a:t>        this.statements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329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5747</TotalTime>
  <Words>4012</Words>
  <Application>Microsoft Office PowerPoint</Application>
  <PresentationFormat>On-screen Show (4:3)</PresentationFormat>
  <Paragraphs>736</Paragraphs>
  <Slides>54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346</cp:revision>
  <cp:lastPrinted>2020-02-28T19:34:26Z</cp:lastPrinted>
  <dcterms:created xsi:type="dcterms:W3CDTF">2005-01-12T21:47:45Z</dcterms:created>
  <dcterms:modified xsi:type="dcterms:W3CDTF">2020-06-01T11:53:22Z</dcterms:modified>
</cp:coreProperties>
</file>