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71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43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match(Symbol.assign);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void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(scanner.getSymbol().isInitialDeclStarter())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               + </a:t>
            </a:r>
            <a:r>
              <a:rPr lang="en-US" sz="1800" dirty="0">
                <a:latin typeface="Consolas" panose="020B0609020204030204" pitchFamily="49" charset="0"/>
              </a:rPr>
              <a:t>"\" is </a:t>
            </a:r>
            <a:r>
              <a:rPr lang="en-US" sz="1800">
                <a:latin typeface="Consolas" panose="020B0609020204030204" pitchFamily="49" charset="0"/>
              </a:rPr>
              <a:t>not valid as </a:t>
            </a:r>
            <a:r>
              <a:rPr lang="en-US" sz="1800" dirty="0">
                <a:latin typeface="Consolas" panose="020B0609020204030204" pitchFamily="49" charset="0"/>
              </a:rPr>
              <a:t>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9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has not been declared.";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is not a variable.";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6245</TotalTime>
  <Words>6207</Words>
  <Application>Microsoft Office PowerPoint</Application>
  <PresentationFormat>On-screen Show (4:3)</PresentationFormat>
  <Paragraphs>914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Two Key Methods in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293</cp:revision>
  <cp:lastPrinted>2020-08-15T20:13:20Z</cp:lastPrinted>
  <dcterms:created xsi:type="dcterms:W3CDTF">2005-01-12T21:47:45Z</dcterms:created>
  <dcterms:modified xsi:type="dcterms:W3CDTF">2022-02-23T14:53:43Z</dcterms:modified>
</cp:coreProperties>
</file>