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79" d="100"/>
          <a:sy n="79" d="100"/>
        </p:scale>
        <p:origin x="9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emitLoadInst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emitStoreInst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2006234" y="5439075"/>
            <a:ext cx="5131533" cy="707886"/>
          </a:xfrm>
          <a:prstGeom prst="rect">
            <a:avLst/>
          </a:prstGeom>
          <a:noFill/>
          <a:ln>
            <a:solidFill>
              <a:srgbClr val="330099"/>
            </a:solidFill>
          </a:ln>
        </p:spPr>
        <p:txBody>
          <a:bodyPr wrap="none" rtlCol="0">
            <a:spAutoFit/>
          </a:bodyPr>
          <a:lstStyle/>
          <a:p>
            <a:r>
              <a:rPr lang="en-US" sz="2000" dirty="0"/>
              <a:t>All load and store instructions retrieve (pop)</a:t>
            </a:r>
          </a:p>
          <a:p>
            <a:r>
              <a:rPr lang="en-US" sz="20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 throws IOException</a:t>
            </a:r>
          </a:p>
          <a:p>
            <a:pPr lvl="1">
              <a:spcBef>
                <a:spcPts val="25"/>
              </a:spcBef>
              <a:buFontTx/>
              <a:buNone/>
            </a:pPr>
            <a:r>
              <a:rPr lang="en-US" sz="1800" dirty="0">
                <a:latin typeface="Consolas" pitchFamily="49" charset="0"/>
                <a:cs typeface="Consolas" pitchFamily="49" charset="0"/>
              </a:rPr>
              <a:t>  {</a:t>
            </a:r>
          </a:p>
          <a:p>
            <a:pPr lvl="1">
              <a:spcBef>
                <a:spcPts val="25"/>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94876" y="4648200"/>
            <a:ext cx="6154249" cy="1323439"/>
          </a:xfrm>
          <a:prstGeom prst="rect">
            <a:avLst/>
          </a:prstGeom>
          <a:noFill/>
          <a:ln>
            <a:solidFill>
              <a:schemeClr val="tx1"/>
            </a:solidFill>
          </a:ln>
        </p:spPr>
        <p:txBody>
          <a:bodyPr wrap="none" rtlCol="0">
            <a:spAutoFit/>
          </a:bodyPr>
          <a:lstStyle/>
          <a:p>
            <a:pPr algn="l"/>
            <a:r>
              <a:rPr lang="en-US" sz="2000" dirty="0"/>
              <a:t>Note: When the instruction </a:t>
            </a:r>
            <a:r>
              <a:rPr lang="en-US" sz="2000" dirty="0">
                <a:latin typeface="Consolas" panose="020B0609020204030204" pitchFamily="49" charset="0"/>
              </a:rPr>
              <a:t>BNZ L1</a:t>
            </a:r>
            <a:r>
              <a:rPr lang="en-US" sz="2000" dirty="0"/>
              <a:t> is executed, the</a:t>
            </a:r>
          </a:p>
          <a:p>
            <a:pPr algn="l"/>
            <a:r>
              <a:rPr lang="en-US" sz="2000" dirty="0" err="1"/>
              <a:t>boolean</a:t>
            </a:r>
            <a:r>
              <a:rPr lang="en-US" sz="2000" dirty="0"/>
              <a:t> value on the top of the stack is popped off.</a:t>
            </a:r>
          </a:p>
          <a:p>
            <a:pPr algn="l"/>
            <a:r>
              <a:rPr lang="en-US" sz="2000" dirty="0"/>
              <a:t>The instruction </a:t>
            </a:r>
            <a:r>
              <a:rPr lang="en-US" sz="2000" dirty="0">
                <a:latin typeface="Consolas" panose="020B0609020204030204" pitchFamily="49" charset="0"/>
              </a:rPr>
              <a:t>LDCB 0</a:t>
            </a:r>
            <a:r>
              <a:rPr lang="en-US" sz="2000" dirty="0"/>
              <a:t> is needed to restore the</a:t>
            </a:r>
          </a:p>
          <a:p>
            <a:pPr algn="l"/>
            <a:r>
              <a:rPr lang="en-US" sz="2000" dirty="0"/>
              <a:t>expression value </a:t>
            </a:r>
            <a:r>
              <a:rPr lang="en-US" sz="2000" dirty="0">
                <a:latin typeface="Consolas" panose="020B0609020204030204" pitchFamily="49" charset="0"/>
              </a:rPr>
              <a:t>0</a:t>
            </a:r>
            <a:r>
              <a:rPr lang="en-US" sz="20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a:lstStyle/>
          <a:p>
            <a:pPr marL="0" lvl="1">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IOException</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0" lvl="1">
              <a:spcBef>
                <a:spcPts val="200"/>
              </a:spcBef>
              <a:buFontTx/>
              <a:buNone/>
            </a:pPr>
            <a:endParaRPr lang="en-US" sz="1800" dirty="0">
              <a:latin typeface="Consolas" pitchFamily="49" charset="0"/>
              <a:cs typeface="Consolas" pitchFamily="49" charset="0"/>
            </a:endParaRP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CodeGenException, IOException</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2221036" y="4262735"/>
            <a:ext cx="4701928" cy="400110"/>
          </a:xfrm>
          <a:prstGeom prst="rect">
            <a:avLst/>
          </a:prstGeom>
          <a:noFill/>
          <a:ln w="9525">
            <a:solidFill>
              <a:schemeClr val="tx1"/>
            </a:solidFill>
            <a:miter lim="800000"/>
            <a:headEnd/>
            <a:tailEnd/>
          </a:ln>
        </p:spPr>
        <p:txBody>
          <a:bodyPr wrap="none">
            <a:spAutoFit/>
          </a:bodyPr>
          <a:lstStyle/>
          <a:p>
            <a:r>
              <a:rPr lang="en-US" sz="2000" dirty="0"/>
              <a:t>Note: Label </a:t>
            </a:r>
            <a:r>
              <a:rPr lang="en-US" sz="2000" dirty="0">
                <a:latin typeface="Consolas" pitchFamily="49" charset="0"/>
                <a:cs typeface="Consolas" pitchFamily="49" charset="0"/>
              </a:rPr>
              <a:t>L1</a:t>
            </a:r>
            <a:r>
              <a:rPr lang="en-US" sz="2000" dirty="0"/>
              <a:t> is local to the </a:t>
            </a:r>
            <a:r>
              <a:rPr lang="en-US" sz="2000" dirty="0" err="1">
                <a:latin typeface="Consolas" pitchFamily="49" charset="0"/>
                <a:cs typeface="Consolas" pitchFamily="49" charset="0"/>
              </a:rPr>
              <a:t>elsif</a:t>
            </a:r>
            <a:r>
              <a:rPr lang="en-US" sz="20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 protected 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36312" y="5397639"/>
            <a:ext cx="8071377"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5349</TotalTime>
  <Words>4133</Words>
  <Application>Microsoft Office PowerPoint</Application>
  <PresentationFormat>On-screen Show (4:3)</PresentationFormat>
  <Paragraphs>717</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266</cp:revision>
  <cp:lastPrinted>2020-04-08T17:22:59Z</cp:lastPrinted>
  <dcterms:created xsi:type="dcterms:W3CDTF">2005-01-12T21:47:45Z</dcterms:created>
  <dcterms:modified xsi:type="dcterms:W3CDTF">2020-04-08T17:23:02Z</dcterms:modified>
</cp:coreProperties>
</file>