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258" r:id="rId42"/>
    <p:sldId id="271" r:id="rId43"/>
    <p:sldId id="355" r:id="rId44"/>
    <p:sldId id="356" r:id="rId45"/>
    <p:sldId id="316" r:id="rId46"/>
    <p:sldId id="354" r:id="rId47"/>
    <p:sldId id="318" r:id="rId48"/>
    <p:sldId id="323" r:id="rId49"/>
    <p:sldId id="326" r:id="rId50"/>
    <p:sldId id="320" r:id="rId51"/>
    <p:sldId id="325" r:id="rId52"/>
    <p:sldId id="327" r:id="rId53"/>
    <p:sldId id="324" r:id="rId54"/>
    <p:sldId id="352" r:id="rId55"/>
    <p:sldId id="353" r:id="rId56"/>
    <p:sldId id="366" r:id="rId57"/>
    <p:sldId id="329" r:id="rId58"/>
    <p:sldId id="365" r:id="rId59"/>
    <p:sldId id="328" r:id="rId60"/>
    <p:sldId id="336" r:id="rId61"/>
    <p:sldId id="348" r:id="rId62"/>
    <p:sldId id="349" r:id="rId63"/>
    <p:sldId id="350" r:id="rId64"/>
    <p:sldId id="351" r:id="rId65"/>
    <p:sldId id="357" r:id="rId66"/>
    <p:sldId id="358" r:id="rId67"/>
    <p:sldId id="359" r:id="rId68"/>
    <p:sldId id="360" r:id="rId6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70" d="100"/>
          <a:sy n="70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matchCurrentSymbol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42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 type associated with the identifier.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null if the identifier is not found.  Searches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enclosing scopes if necessary.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"\" cannot be part of 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error("...");     // has not been declared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 ... ");   // not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void parseVariable() throws IOException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catch (ParserException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ErrorHandler.getInstance().reportError(e);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exit();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…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6148</TotalTime>
  <Words>4861</Words>
  <Application>Microsoft Office PowerPoint</Application>
  <PresentationFormat>On-screen Show (4:3)</PresentationFormat>
  <Paragraphs>867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275</cp:revision>
  <cp:lastPrinted>2020-02-14T16:03:22Z</cp:lastPrinted>
  <dcterms:created xsi:type="dcterms:W3CDTF">2005-01-12T21:47:45Z</dcterms:created>
  <dcterms:modified xsi:type="dcterms:W3CDTF">2020-07-08T18:47:59Z</dcterms:modified>
</cp:coreProperties>
</file>