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945559"/>
            <a:ext cx="56220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Note:  </a:t>
            </a:r>
            <a:r>
              <a:rPr lang="en-US" sz="2200" dirty="0" err="1">
                <a:latin typeface="Consolas" panose="020B0609020204030204" pitchFamily="49" charset="0"/>
              </a:rPr>
              <a:t>ScopeLevel</a:t>
            </a:r>
            <a:r>
              <a:rPr lang="en-US" sz="2200" dirty="0"/>
              <a:t> is an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/>
              <a:t> class with</a:t>
            </a:r>
          </a:p>
          <a:p>
            <a:pPr algn="l"/>
            <a:r>
              <a:rPr lang="en-US" sz="2200" dirty="0"/>
              <a:t>only two values, </a:t>
            </a:r>
            <a:r>
              <a:rPr lang="en-US" sz="2200" dirty="0">
                <a:latin typeface="Consolas" panose="020B0609020204030204" pitchFamily="49" charset="0"/>
              </a:rPr>
              <a:t>PROGRAM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SUBPROGRAM</a:t>
            </a:r>
            <a:r>
              <a:rPr lang="en-US" sz="22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470429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622830"/>
            <a:ext cx="591651" cy="7074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591314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5487</TotalTime>
  <Words>4392</Words>
  <Application>Microsoft Office PowerPoint</Application>
  <PresentationFormat>On-screen Show (4:3)</PresentationFormat>
  <Paragraphs>843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316</cp:revision>
  <cp:lastPrinted>2020-04-16T13:35:31Z</cp:lastPrinted>
  <dcterms:created xsi:type="dcterms:W3CDTF">2005-01-12T21:47:45Z</dcterms:created>
  <dcterms:modified xsi:type="dcterms:W3CDTF">2020-08-16T16:28:05Z</dcterms:modified>
</cp:coreProperties>
</file>