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72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71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5" autoAdjust="0"/>
    <p:restoredTop sz="97017" autoAdjust="0"/>
  </p:normalViewPr>
  <p:slideViewPr>
    <p:cSldViewPr>
      <p:cViewPr varScale="1">
        <p:scale>
          <a:sx n="56" d="100"/>
          <a:sy n="56" d="100"/>
        </p:scale>
        <p:origin x="38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void match(Symbol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match(Symbol.assign);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Symbol.semicolon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isInitialDeclStarter()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isLogicalOperator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Symbol.ifRW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Symbol.readRW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Symbol.writelnRW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Symbol.returnRW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void parseInitialDecls()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while (scanner.getSymbol().isInitialDeclStarter())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parseInitialDecl();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void matchCurrentSymbol() throws IOException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(scanner.getSymbol()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parseExpression();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parseConstDecl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parseVarDecl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parseArrayTypeDecl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678" y="589909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switch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IdType associated with the identifier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IdType get(Token idToken)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IdType.constantId);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if (scanner.getSymbol() == Symbol.identifier)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(idType == IdType.constantId)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IdType.variableId)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parseNamedValue();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parseFunctionCall();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               + </a:t>
            </a:r>
            <a:r>
              <a:rPr lang="en-US" sz="1800" dirty="0">
                <a:latin typeface="Consolas" panose="020B0609020204030204" pitchFamily="49" charset="0"/>
              </a:rPr>
              <a:t>"\" is </a:t>
            </a:r>
            <a:r>
              <a:rPr lang="en-US" sz="1800">
                <a:latin typeface="Consolas" panose="020B0609020204030204" pitchFamily="49" charset="0"/>
              </a:rPr>
              <a:t>not valid as </a:t>
            </a:r>
            <a:r>
              <a:rPr lang="en-US" sz="1800" dirty="0">
                <a:latin typeface="Consolas" panose="020B0609020204030204" pitchFamily="49" charset="0"/>
              </a:rPr>
              <a:t>an expression.");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"\" has not been declared.");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idTable.add(procId, IdType.procedureId);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idTable.openScope();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parseFormalParameters();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idTable.closeScope();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procId2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(!procId.getText().equals(procId2.getText()))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error(procId2.getPosition(),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"Procedure name mismatch.");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4072192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452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ifRW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 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parseExitStmt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  <a:p>
            <a:r>
              <a:rPr lang="en-US" dirty="0"/>
              <a:t>Obtain an instance of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by calling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ErrorHandler.getInstance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Methods in 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9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parseAssignmentStmt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Symbol.assign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Symbol.semicolon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throws IOException, ParserException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\"" +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+ "\" has not been declared.";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idToken.getPosition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  <a:endParaRPr lang="en-US" sz="1800" dirty="0">
              <a:latin typeface="Consolas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\"" +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+ "\" is not a variable.";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idToken.getPosition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(scanner.getSymbol()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parseExpression();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be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>
                <a:latin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r>
              <a:rPr lang="en-US" dirty="0"/>
              <a:t>On exit from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be a symbol that could follow 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N</a:t>
            </a:r>
            <a:r>
              <a:rPr lang="en-US" dirty="0">
                <a:cs typeface="Consolas" pitchFamily="49" charset="0"/>
              </a:rPr>
              <a:t>; i.e., a symbol in 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Follow(N)</a:t>
            </a:r>
            <a:r>
              <a:rPr lang="en-US" dirty="0">
                <a:cs typeface="Consolas" pitchFamily="49" charset="0"/>
              </a:rPr>
              <a:t>.</a:t>
            </a:r>
            <a:endParaRPr lang="en-US" dirty="0"/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6245</TotalTime>
  <Words>6212</Words>
  <Application>Microsoft Office PowerPoint</Application>
  <PresentationFormat>On-screen Show (4:3)</PresentationFormat>
  <Paragraphs>914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Class ErrorHandler</vt:lpstr>
      <vt:lpstr>Two Key Methods in Class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294</cp:revision>
  <cp:lastPrinted>2020-08-15T20:13:20Z</cp:lastPrinted>
  <dcterms:created xsi:type="dcterms:W3CDTF">2005-01-12T21:47:45Z</dcterms:created>
  <dcterms:modified xsi:type="dcterms:W3CDTF">2022-02-27T16:38:54Z</dcterms:modified>
</cp:coreProperties>
</file>