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28" r:id="rId14"/>
    <p:sldId id="329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5" d="100"/>
          <a:sy n="75" d="100"/>
        </p:scale>
        <p:origin x="109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3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add(Declaration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token. 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Declaration get(Token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4626114"/>
            <a:ext cx="562205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Note:  </a:t>
            </a:r>
            <a:r>
              <a:rPr lang="en-US" sz="2200" dirty="0" err="1">
                <a:latin typeface="Consolas" panose="020B0609020204030204" pitchFamily="49" charset="0"/>
              </a:rPr>
              <a:t>ScopeLevel</a:t>
            </a:r>
            <a:r>
              <a:rPr lang="en-US" sz="2200" dirty="0"/>
              <a:t> is an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/>
              <a:t> class with</a:t>
            </a:r>
          </a:p>
          <a:p>
            <a:pPr algn="l"/>
            <a:r>
              <a:rPr lang="en-US" sz="2200" dirty="0"/>
              <a:t>only two values, </a:t>
            </a:r>
            <a:r>
              <a:rPr lang="en-US" sz="2200" dirty="0">
                <a:latin typeface="Consolas" panose="020B0609020204030204" pitchFamily="49" charset="0"/>
              </a:rPr>
              <a:t>PROGRAM</a:t>
            </a:r>
            <a:r>
              <a:rPr lang="en-US" sz="2200" dirty="0"/>
              <a:t> and </a:t>
            </a:r>
            <a:r>
              <a:rPr lang="en-US" sz="2200" dirty="0">
                <a:latin typeface="Consolas" panose="020B0609020204030204" pitchFamily="49" charset="0"/>
              </a:rPr>
              <a:t>SUBPROGRAM</a:t>
            </a:r>
            <a:r>
              <a:rPr lang="en-US" sz="22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2151549" y="4150984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stCxn id="6" idx="1"/>
            <a:endCxn id="7" idx="2"/>
          </p:cNvCxnSpPr>
          <p:nvPr/>
        </p:nvCxnSpPr>
        <p:spPr bwMode="auto">
          <a:xfrm rot="10800000">
            <a:off x="2227750" y="4303385"/>
            <a:ext cx="591651" cy="70745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830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funcDecl.getType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5007428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100654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92094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 = 0;  i &lt;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();  ++i)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Expression   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formalParams.get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(i);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 for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parameters (see next slide)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4629090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new Variable((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actualParams.set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(i, expr);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expr.getPosition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"Expression for a var parameter must be a variable.");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989" y="5862595"/>
            <a:ext cx="752802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+mn-lt"/>
                <a:cs typeface="Consolas" pitchFamily="49" charset="0"/>
              </a:rPr>
              <a:t>(in method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200" dirty="0">
                <a:latin typeface="+mn-lt"/>
                <a:cs typeface="Consolas" pitchFamily="49" charset="0"/>
              </a:rPr>
              <a:t> of </a:t>
            </a:r>
            <a:r>
              <a:rPr lang="en-US" sz="22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2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ProcedureCallStmt parseProcedureCallStmt()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List&lt;Expression&gt;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55643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contained in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(the address of </a:t>
            </a:r>
            <a:r>
              <a:rPr lang="en-US" sz="2100" dirty="0">
                <a:latin typeface="Consolas" panose="020B0609020204030204" pitchFamily="49" charset="0"/>
              </a:rPr>
              <a:t>x</a:t>
            </a:r>
            <a:r>
              <a:rPr lang="en-US" sz="2100" dirty="0"/>
              <a:t>)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public void emit() 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CodeGenException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IOException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       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instanceof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&amp;&amp; ((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decl.getRelAddr());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(decl.getScopeLevel() == ScopeLevel.PROGRAM)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" +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decl.getRelAddr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53483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77581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5467</TotalTime>
  <Words>4181</Words>
  <Application>Microsoft Office PowerPoint</Application>
  <PresentationFormat>On-screen Show (4:3)</PresentationFormat>
  <Paragraphs>841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Class IdTable</vt:lpstr>
      <vt:lpstr>Selected Methods in Class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308</cp:revision>
  <cp:lastPrinted>2020-04-16T13:35:31Z</cp:lastPrinted>
  <dcterms:created xsi:type="dcterms:W3CDTF">2005-01-12T21:47:45Z</dcterms:created>
  <dcterms:modified xsi:type="dcterms:W3CDTF">2020-04-16T13:36:20Z</dcterms:modified>
</cp:coreProperties>
</file>