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55" r:id="rId30"/>
    <p:sldId id="356" r:id="rId31"/>
    <p:sldId id="357" r:id="rId32"/>
    <p:sldId id="358" r:id="rId33"/>
    <p:sldId id="359" r:id="rId34"/>
    <p:sldId id="360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FA996-E692-477E-8CB0-D491030851D6}"/>
              </a:ext>
            </a:extLst>
          </p:cNvPr>
          <p:cNvSpPr txBox="1"/>
          <p:nvPr/>
        </p:nvSpPr>
        <p:spPr>
          <a:xfrm>
            <a:off x="5616843" y="2413337"/>
            <a:ext cx="322235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class with only two values,</a:t>
            </a:r>
            <a:br>
              <a:rPr lang="en-US" sz="2000" dirty="0"/>
            </a:br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4D2FBF8-47E5-42A2-9028-FA3EE27E6DEF}"/>
              </a:ext>
            </a:extLst>
          </p:cNvPr>
          <p:cNvSpPr/>
          <p:nvPr/>
        </p:nvSpPr>
        <p:spPr bwMode="auto">
          <a:xfrm>
            <a:off x="2164773" y="2462645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Elbow Connector 8">
            <a:extLst>
              <a:ext uri="{FF2B5EF4-FFF2-40B4-BE49-F238E27FC236}">
                <a16:creationId xmlns:a16="http://schemas.microsoft.com/office/drawing/2014/main" id="{62320C38-430B-4FAB-96BF-AFD327EF7DC4}"/>
              </a:ext>
            </a:extLst>
          </p:cNvPr>
          <p:cNvCxnSpPr>
            <a:stCxn id="6" idx="1"/>
            <a:endCxn id="7" idx="2"/>
          </p:cNvCxnSpPr>
          <p:nvPr/>
        </p:nvCxnSpPr>
        <p:spPr bwMode="auto">
          <a:xfrm rot="10800000">
            <a:off x="2240973" y="2615045"/>
            <a:ext cx="3375870" cy="30612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4986646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079872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71312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5380-3E3B-4406-8F9C-7405CB6B74F4}"/>
              </a:ext>
            </a:extLst>
          </p:cNvPr>
          <p:cNvGrpSpPr/>
          <p:nvPr/>
        </p:nvGrpSpPr>
        <p:grpSpPr>
          <a:xfrm>
            <a:off x="1428186" y="1981200"/>
            <a:ext cx="4667814" cy="4090987"/>
            <a:chOff x="1428186" y="1981200"/>
            <a:chExt cx="4667814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505200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</a:t>
              </a:r>
            </a:p>
            <a:p>
              <a:pPr algn="l"/>
              <a:r>
                <a:rPr lang="en-US" sz="1800" dirty="0"/>
                <a:t>part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433072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24512" y="4428530"/>
              <a:ext cx="0" cy="14607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5836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428186" y="1988771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428186" y="3092215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AFD50-A66D-4485-860A-B4BCADD2E6B2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0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2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6B5B6-44A7-4B39-8E80-4ADA9E3AFA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794F88-7E41-4BF2-A554-CEF5DF62887A}"/>
              </a:ext>
            </a:extLst>
          </p:cNvPr>
          <p:cNvSpPr txBox="1"/>
          <p:nvPr/>
        </p:nvSpPr>
        <p:spPr>
          <a:xfrm>
            <a:off x="1981200" y="390507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</a:t>
            </a:r>
          </a:p>
          <a:p>
            <a:pPr algn="l"/>
            <a:r>
              <a:rPr lang="en-US" sz="1800" dirty="0"/>
              <a:t>part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</p:spTree>
    <p:extLst>
      <p:ext uri="{BB962C8B-B14F-4D97-AF65-F5344CB8AC3E}">
        <p14:creationId xmlns:p14="http://schemas.microsoft.com/office/powerpoint/2010/main" val="23253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see next slide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4629090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5862595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4966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 the actual</a:t>
            </a:r>
          </a:p>
          <a:p>
            <a:pPr algn="l"/>
            <a:r>
              <a:rPr lang="en-US" sz="2100" dirty="0"/>
              <a:t>parameter x onto the run-time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CodeGenException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address of actual parameter is value of var parameter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3785" y="5591314"/>
            <a:ext cx="4756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We will extend this method again when</a:t>
            </a:r>
            <a:br>
              <a:rPr lang="en-US" sz="2000" dirty="0"/>
            </a:br>
            <a:r>
              <a:rPr lang="en-US" sz="20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getScopeLevel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              </a:t>
            </a:r>
            <a:r>
              <a:rPr lang="en-US" sz="1800" b="1" dirty="0" err="1">
                <a:latin typeface="Consolas" panose="020B0609020204030204" pitchFamily="49" charset="0"/>
              </a:rPr>
              <a:t>idTable.getScopeLevel</a:t>
            </a:r>
            <a:r>
              <a:rPr lang="en-US" sz="1800" b="1" dirty="0">
                <a:latin typeface="Consolas" panose="020B0609020204030204" pitchFamily="49" charset="0"/>
              </a:rPr>
              <a:t>()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5499</TotalTime>
  <Words>4389</Words>
  <Application>Microsoft Office PowerPoint</Application>
  <PresentationFormat>On-screen Show (4:3)</PresentationFormat>
  <Paragraphs>841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318</cp:revision>
  <cp:lastPrinted>2020-04-16T13:35:31Z</cp:lastPrinted>
  <dcterms:created xsi:type="dcterms:W3CDTF">2005-01-12T21:47:45Z</dcterms:created>
  <dcterms:modified xsi:type="dcterms:W3CDTF">2020-08-26T14:33:06Z</dcterms:modified>
</cp:coreProperties>
</file>