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7055" autoAdjust="0"/>
  </p:normalViewPr>
  <p:slideViewPr>
    <p:cSldViewPr>
      <p:cViewPr varScale="1">
        <p:scale>
          <a:sx n="68" d="100"/>
          <a:sy n="68" d="100"/>
        </p:scale>
        <p:origin x="5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records/structures (or classes)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predefined environment with </a:t>
            </a:r>
            <a:r>
              <a:rPr lang="en-US" dirty="0" err="1"/>
              <a:t>builtin</a:t>
            </a:r>
            <a:r>
              <a:rPr lang="en-US" dirty="0"/>
              <a:t> procedures/functions</a:t>
            </a:r>
            <a:br>
              <a:rPr lang="en-US" dirty="0"/>
            </a:br>
            <a:r>
              <a:rPr lang="en-US" dirty="0"/>
              <a:t>(make Boolean a predefined </a:t>
            </a:r>
            <a:r>
              <a:rPr lang="en-US" dirty="0" err="1"/>
              <a:t>enum</a:t>
            </a:r>
            <a:r>
              <a:rPr lang="en-US" dirty="0"/>
              <a:t> type)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Common Language Runtime (part of Microsoft’s .NET Framework)</a:t>
            </a:r>
          </a:p>
          <a:p>
            <a:pPr lvl="1"/>
            <a:r>
              <a:rPr lang="en-US" dirty="0"/>
              <a:t>C programming language (e.g., first C++ “compilers”)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project in a language other than Java (e.g., Kotlin, C++, Python, or C#)</a:t>
            </a:r>
          </a:p>
          <a:p>
            <a:r>
              <a:rPr lang="en-US" dirty="0"/>
              <a:t>Implement constraint analysis and code generation using the visitor design pattern</a:t>
            </a:r>
          </a:p>
          <a:p>
            <a:r>
              <a:rPr lang="en-US" dirty="0"/>
              <a:t>Redesign code generation to allow for multiple targets</a:t>
            </a:r>
          </a:p>
          <a:p>
            <a:pPr lvl="1"/>
            <a:r>
              <a:rPr lang="en-US" dirty="0"/>
              <a:t>use a universal, machine-independent back end (e.g., LLVM)</a:t>
            </a:r>
          </a:p>
          <a:p>
            <a:pPr lvl="1"/>
            <a:r>
              <a:rPr lang="en-US" dirty="0"/>
              <a:t>use design patterns to create a code-generation factory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Java source code or skeletal source code for various parts of the compiler</a:t>
            </a:r>
          </a:p>
          <a:p>
            <a:r>
              <a:rPr lang="en-US" dirty="0"/>
              <a:t>Language documentation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Course for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2"/>
            <a:r>
              <a:rPr lang="en-US" dirty="0"/>
              <a:t>eliminates having to deal with general-purpose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 (e.g., Eclipse and Java)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one token lookahead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 is recommended.  Slides, handouts, and skeletal code all use Java.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on LL(1)</a:t>
            </a:r>
            <a:br>
              <a:rPr lang="en-US" dirty="0"/>
            </a:br>
            <a:r>
              <a:rPr lang="en-US" dirty="0"/>
              <a:t>Recursive Descent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tIns="182880" rIns="274320"/>
          <a:lstStyle/>
          <a:p>
            <a:pPr marL="0" indent="0">
              <a:buNone/>
            </a:pPr>
            <a:r>
              <a:rPr lang="en-US" dirty="0"/>
              <a:t>“This pattern shows how to implement parsing decisions that use a single token of lookahead.  It’s the weakest form of recursive-descent parser, but the easiest to understand and implement.  If you can conveniently implement your language with this LL(1) pattern you should do so.”     – Terence Parr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8 smaller subprojects</a:t>
            </a:r>
          </a:p>
          <a:p>
            <a:r>
              <a:rPr lang="en-US" dirty="0"/>
              <a:t>Lots of template Java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1294</TotalTime>
  <Words>893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SoftMoore2</vt:lpstr>
      <vt:lpstr>Teaching Compiler Design</vt:lpstr>
      <vt:lpstr>Compiler Course for Undergraduates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A Quote on LL(1) Recursive Descent Parsers</vt:lpstr>
      <vt:lpstr>Course Project</vt:lpstr>
      <vt:lpstr>Challenging Project Variations (for ambitious undergraduates or graduate students)</vt:lpstr>
      <vt:lpstr>Challenging Project Variations (continued)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72</cp:revision>
  <cp:lastPrinted>2020-08-13T09:29:41Z</cp:lastPrinted>
  <dcterms:created xsi:type="dcterms:W3CDTF">2005-01-12T21:47:45Z</dcterms:created>
  <dcterms:modified xsi:type="dcterms:W3CDTF">2022-06-30T10:15:11Z</dcterms:modified>
</cp:coreProperties>
</file>