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49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70" d="100"/>
          <a:sy n="70" d="100"/>
        </p:scale>
        <p:origin x="58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matchCurrentSymbol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 type associated with the identifier.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null if the identifier is not found.  Searches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enclosing scopes if necessary.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"\" cannot be part of 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Methods 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CompilerException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 and exits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reportFatalError</a:t>
            </a:r>
            <a:r>
              <a:rPr lang="en-US" sz="1800" dirty="0">
                <a:latin typeface="Consolas" panose="020B0609020204030204" pitchFamily="49" charset="0"/>
              </a:rPr>
              <a:t>(Exception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a warning and continues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reportWarning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warningMessage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error("...");     // has not been declared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 ... ");   // not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void parseVariable() throws IOException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catch (ParserException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ErrorHandler.getInstance().reportError(e);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exit();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…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6196</TotalTime>
  <Words>6175</Words>
  <Application>Microsoft Office PowerPoint</Application>
  <PresentationFormat>On-screen Show (4:3)</PresentationFormat>
  <Paragraphs>909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Key Methods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280</cp:revision>
  <cp:lastPrinted>2020-02-14T16:03:22Z</cp:lastPrinted>
  <dcterms:created xsi:type="dcterms:W3CDTF">2005-01-12T21:47:45Z</dcterms:created>
  <dcterms:modified xsi:type="dcterms:W3CDTF">2020-08-03T14:41:49Z</dcterms:modified>
</cp:coreProperties>
</file>