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62" r:id="rId30"/>
    <p:sldId id="363" r:id="rId31"/>
    <p:sldId id="364" r:id="rId32"/>
    <p:sldId id="365" r:id="rId33"/>
    <p:sldId id="366" r:id="rId34"/>
    <p:sldId id="367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FA996-E692-477E-8CB0-D491030851D6}"/>
              </a:ext>
            </a:extLst>
          </p:cNvPr>
          <p:cNvSpPr txBox="1"/>
          <p:nvPr/>
        </p:nvSpPr>
        <p:spPr>
          <a:xfrm>
            <a:off x="5616843" y="2413337"/>
            <a:ext cx="322235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class with only two values,</a:t>
            </a: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D2FBF8-47E5-42A2-9028-FA3EE27E6DEF}"/>
              </a:ext>
            </a:extLst>
          </p:cNvPr>
          <p:cNvSpPr/>
          <p:nvPr/>
        </p:nvSpPr>
        <p:spPr bwMode="auto">
          <a:xfrm>
            <a:off x="2164773" y="2462645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62320C38-430B-4FAB-96BF-AFD327EF7DC4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2240973" y="2615045"/>
            <a:ext cx="3375870" cy="3061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939E24-5033-4979-BBE1-84706131FB70}"/>
              </a:ext>
            </a:extLst>
          </p:cNvPr>
          <p:cNvGrpSpPr/>
          <p:nvPr/>
        </p:nvGrpSpPr>
        <p:grpSpPr>
          <a:xfrm>
            <a:off x="1676400" y="1981200"/>
            <a:ext cx="6152252" cy="4090987"/>
            <a:chOff x="1676400" y="1981200"/>
            <a:chExt cx="6152252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48441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4130749"/>
              <a:ext cx="0" cy="17585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495800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58AB6E-F6C9-49D9-AD02-ECF2A52A8565}"/>
                </a:ext>
              </a:extLst>
            </p:cNvPr>
            <p:cNvSpPr txBox="1"/>
            <p:nvPr/>
          </p:nvSpPr>
          <p:spPr>
            <a:xfrm>
              <a:off x="5791200" y="3484418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B62D7D-45DB-43C7-97DE-DCDBD428B9E6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43ED8-6D7A-4996-A6BA-4B942CDF0376}"/>
                </a:ext>
              </a:extLst>
            </p:cNvPr>
            <p:cNvSpPr txBox="1"/>
            <p:nvPr/>
          </p:nvSpPr>
          <p:spPr>
            <a:xfrm>
              <a:off x="1676400" y="307917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8A5055-DCF7-4DB7-9BBE-6C28F80D1CDE}"/>
                </a:ext>
              </a:extLst>
            </p:cNvPr>
            <p:cNvSpPr txBox="1"/>
            <p:nvPr/>
          </p:nvSpPr>
          <p:spPr>
            <a:xfrm>
              <a:off x="6477000" y="258765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71216A-BE98-42F5-895A-543A6430EED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3559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3559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D557896-0C79-47D5-84D1-D69485B183FF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3BC9B2-C90C-41A4-B61A-6BE468E266CB}"/>
                </a:ext>
              </a:extLst>
            </p:cNvPr>
            <p:cNvSpPr txBox="1"/>
            <p:nvPr/>
          </p:nvSpPr>
          <p:spPr>
            <a:xfrm>
              <a:off x="6011123" y="3472231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77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224CD-9441-4F9F-BFE4-70E2C4FF99F8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73FDED-2AAC-479E-9D0A-087D3026B667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9734FCA5-2126-4E33-BD5F-3D75CB16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2C7CF1-55C1-4B13-B369-00B267B4844C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4EDA44-AF9A-4E98-8CC9-43BFBF389C0F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F01FEF-624D-4A93-985F-3AD6BF4EF327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9513C9-C9CF-4163-A2F7-C40E9B1EAE78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70C130-FC7F-4F1B-A0BA-DA404F5AA220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93A371-7957-42E7-AB4E-D6435545AB2B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75D09F-625F-413F-9A5B-CB0C46DA9B37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B7108C-F73C-4625-8714-1DE0C5F7FCE4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D2B814-7588-47DE-9F4D-8AFF77387127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222172-4FDA-4096-AF9B-1C59C923FF4C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4B30C20-3604-4880-A3FE-A6BCFFF9CA75}"/>
                  </a:ext>
                </a:extLst>
              </p:cNvPr>
              <p:cNvCxnSpPr>
                <a:cxnSpLocks/>
                <a:stCxn id="42" idx="3"/>
                <a:endCxn id="37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91C90BD-53AB-40C2-9B34-0870FC0E7422}"/>
                  </a:ext>
                </a:extLst>
              </p:cNvPr>
              <p:cNvCxnSpPr>
                <a:cxnSpLocks/>
                <a:stCxn id="43" idx="3"/>
                <a:endCxn id="51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3801FC-2A12-49B9-9111-7723F6C12999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F3B0FC-882C-4350-A3D7-8BC983DE5AB6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6CEF20-6FE5-490A-9C03-E4C0F7FF6514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4017EC-3327-4E8E-8325-64EB4FC6FCEA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110F32-79BD-4D9F-ADC4-40851EB82020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212 (address of y)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10E1B1-F058-4FA2-918D-091D276AA285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8D529EC4-4C5B-4737-9EC3-CB01DA84A8E7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5593B5-6F10-4AB6-B89C-54AA6EDDD9F4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26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559EF-C36A-4E2F-8339-57602F3D67A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A02AFA-FFA4-4763-B0E7-0BA6350CC4EE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027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691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199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70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906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32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 flipV="1">
                <a:off x="2168843" y="2171581"/>
                <a:ext cx="650557" cy="371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6994"/>
                <a:ext cx="6505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1" y="3082164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24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1" y="3812328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23E0AE0F-742C-4D5C-884A-A5FD23EFE98A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3386B-21C8-4FDC-8D28-C544317ED7E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08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ECD9A-7242-45E1-8A0A-C4BE27495EA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5E8CA4-0270-49AE-AD5F-58D364151783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413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949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418094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 bwMode="auto">
              <a:xfrm>
                <a:off x="2168843" y="4365611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48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5021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 (value of y)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558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4A75B1-0F48-410D-9F86-C665AFC0C644}"/>
                  </a:ext>
                </a:extLst>
              </p:cNvPr>
              <p:cNvSpPr txBox="1"/>
              <p:nvPr/>
            </p:nvSpPr>
            <p:spPr>
              <a:xfrm>
                <a:off x="3427027" y="417889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1 (constant integer)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5E5336-C55D-48B4-B85F-9B94C1047CC2}"/>
                  </a:ext>
                </a:extLst>
              </p:cNvPr>
              <p:cNvSpPr txBox="1"/>
              <p:nvPr/>
            </p:nvSpPr>
            <p:spPr>
              <a:xfrm>
                <a:off x="2819400" y="418094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224</a:t>
                </a:r>
              </a:p>
            </p:txBody>
          </p:sp>
        </p:grp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AE0427C-F749-4D1F-A1A9-F5AAFE6995EC}"/>
                </a:ext>
              </a:extLst>
            </p:cNvPr>
            <p:cNvSpPr/>
            <p:nvPr/>
          </p:nvSpPr>
          <p:spPr bwMode="auto">
            <a:xfrm>
              <a:off x="5867400" y="3466788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2A2224-7E03-4D43-A5D1-765CCE499E93}"/>
                </a:ext>
              </a:extLst>
            </p:cNvPr>
            <p:cNvSpPr txBox="1"/>
            <p:nvPr/>
          </p:nvSpPr>
          <p:spPr>
            <a:xfrm>
              <a:off x="6011123" y="383076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4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303BC-12DE-4B26-8E80-5364FC5EEC3C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05B340-A5ED-4780-A77A-3BA0FBBD410A}"/>
                </a:ext>
              </a:extLst>
            </p:cNvPr>
            <p:cNvGrpSpPr/>
            <p:nvPr/>
          </p:nvGrpSpPr>
          <p:grpSpPr>
            <a:xfrm>
              <a:off x="1676400" y="1981200"/>
              <a:ext cx="4419600" cy="4023360"/>
              <a:chOff x="1676400" y="1981200"/>
              <a:chExt cx="4419600" cy="402336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B5AB0F95-612B-447E-BC0F-F952B486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1981200"/>
                <a:ext cx="2286000" cy="402336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BA86A7-17E6-414B-8B9D-E2CC84A29DC9}"/>
                  </a:ext>
                </a:extLst>
              </p:cNvPr>
              <p:cNvSpPr txBox="1"/>
              <p:nvPr/>
            </p:nvSpPr>
            <p:spPr>
              <a:xfrm>
                <a:off x="3427027" y="1981200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dynamic link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D64B75-6D6C-4DA6-A677-6C13279C8E15}"/>
                  </a:ext>
                </a:extLst>
              </p:cNvPr>
              <p:cNvSpPr txBox="1"/>
              <p:nvPr/>
            </p:nvSpPr>
            <p:spPr>
              <a:xfrm>
                <a:off x="3427027" y="2351884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return address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F7C5DF-6D2D-4543-B6E0-B18D4217F52E}"/>
                  </a:ext>
                </a:extLst>
              </p:cNvPr>
              <p:cNvSpPr txBox="1"/>
              <p:nvPr/>
            </p:nvSpPr>
            <p:spPr>
              <a:xfrm>
                <a:off x="3427027" y="2722567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endParaRPr lang="en-US" sz="1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99E4DD-7C5B-475F-806B-F0058F4ECE0F}"/>
                  </a:ext>
                </a:extLst>
              </p:cNvPr>
              <p:cNvSpPr txBox="1"/>
              <p:nvPr/>
            </p:nvSpPr>
            <p:spPr>
              <a:xfrm>
                <a:off x="2819400" y="1988771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5F371E-A21E-4C6E-A0B0-A42812DA92BB}"/>
                  </a:ext>
                </a:extLst>
              </p:cNvPr>
              <p:cNvSpPr txBox="1"/>
              <p:nvPr/>
            </p:nvSpPr>
            <p:spPr>
              <a:xfrm>
                <a:off x="2819401" y="235354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4D2A39-5609-4923-AA08-AB9FB75E8DD8}"/>
                  </a:ext>
                </a:extLst>
              </p:cNvPr>
              <p:cNvSpPr txBox="1"/>
              <p:nvPr/>
            </p:nvSpPr>
            <p:spPr>
              <a:xfrm>
                <a:off x="2819400" y="2718325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208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58D0-0DFB-41BF-B004-B8A24DF19F40}"/>
                  </a:ext>
                </a:extLst>
              </p:cNvPr>
              <p:cNvSpPr txBox="1"/>
              <p:nvPr/>
            </p:nvSpPr>
            <p:spPr>
              <a:xfrm>
                <a:off x="5791200" y="2710509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061F1D-676D-43D4-B9CA-DB52FB119596}"/>
                  </a:ext>
                </a:extLst>
              </p:cNvPr>
              <p:cNvSpPr txBox="1"/>
              <p:nvPr/>
            </p:nvSpPr>
            <p:spPr>
              <a:xfrm>
                <a:off x="5795918" y="30814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41B8B-8949-425B-86CF-937F49018DBE}"/>
                  </a:ext>
                </a:extLst>
              </p:cNvPr>
              <p:cNvSpPr txBox="1"/>
              <p:nvPr/>
            </p:nvSpPr>
            <p:spPr>
              <a:xfrm>
                <a:off x="1676400" y="19887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BP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971F6B-A50E-44FF-8236-6A6813B34770}"/>
                  </a:ext>
                </a:extLst>
              </p:cNvPr>
              <p:cNvSpPr txBox="1"/>
              <p:nvPr/>
            </p:nvSpPr>
            <p:spPr>
              <a:xfrm>
                <a:off x="1676400" y="381265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106FBB-345C-44C4-9643-9EAD3CCD65A3}"/>
                  </a:ext>
                </a:extLst>
              </p:cNvPr>
              <p:cNvCxnSpPr>
                <a:cxnSpLocks/>
                <a:stCxn id="21" idx="3"/>
                <a:endCxn id="72" idx="1"/>
              </p:cNvCxnSpPr>
              <p:nvPr/>
            </p:nvCxnSpPr>
            <p:spPr bwMode="auto">
              <a:xfrm>
                <a:off x="2168843" y="2173437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C85EE5-732F-429A-900E-1B7B21758369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 bwMode="auto">
              <a:xfrm>
                <a:off x="2168843" y="3997323"/>
                <a:ext cx="65055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5125A-908B-4812-91D8-0C630BA2F87E}"/>
                  </a:ext>
                </a:extLst>
              </p:cNvPr>
              <p:cNvSpPr txBox="1"/>
              <p:nvPr/>
            </p:nvSpPr>
            <p:spPr>
              <a:xfrm>
                <a:off x="3427027" y="3091899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EA69FA-6414-4647-BC93-6FD115E6F199}"/>
                  </a:ext>
                </a:extLst>
              </p:cNvPr>
              <p:cNvSpPr txBox="1"/>
              <p:nvPr/>
            </p:nvSpPr>
            <p:spPr>
              <a:xfrm>
                <a:off x="2819400" y="3083102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1C7B3F-2738-4421-AAD1-B7BA92B38C7F}"/>
                  </a:ext>
                </a:extLst>
              </p:cNvPr>
              <p:cNvSpPr txBox="1"/>
              <p:nvPr/>
            </p:nvSpPr>
            <p:spPr>
              <a:xfrm>
                <a:off x="3427027" y="346123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208 (address of x)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A72BF6-7B5B-4673-95A5-AD06EE024B99}"/>
                  </a:ext>
                </a:extLst>
              </p:cNvPr>
              <p:cNvSpPr txBox="1"/>
              <p:nvPr/>
            </p:nvSpPr>
            <p:spPr>
              <a:xfrm>
                <a:off x="2819400" y="3447879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216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667B-2D24-4EAD-845F-63661F64AA22}"/>
                  </a:ext>
                </a:extLst>
              </p:cNvPr>
              <p:cNvSpPr txBox="1"/>
              <p:nvPr/>
            </p:nvSpPr>
            <p:spPr>
              <a:xfrm>
                <a:off x="3427027" y="3808791"/>
                <a:ext cx="2286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marL="91440" algn="l"/>
                <a:r>
                  <a:rPr lang="en-US" sz="1800" dirty="0"/>
                  <a:t>7 (sum)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06A56-2D95-413E-ADB3-6428DF8D5654}"/>
                  </a:ext>
                </a:extLst>
              </p:cNvPr>
              <p:cNvSpPr txBox="1"/>
              <p:nvPr/>
            </p:nvSpPr>
            <p:spPr>
              <a:xfrm>
                <a:off x="2819400" y="3812657"/>
                <a:ext cx="56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220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EEBCA012-2C64-4690-9D33-F270A314AD29}"/>
                </a:ext>
              </a:extLst>
            </p:cNvPr>
            <p:cNvSpPr/>
            <p:nvPr/>
          </p:nvSpPr>
          <p:spPr bwMode="auto">
            <a:xfrm>
              <a:off x="5867400" y="3472231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0D06A9-A026-4436-BB98-E9B74E7D4707}"/>
                </a:ext>
              </a:extLst>
            </p:cNvPr>
            <p:cNvSpPr txBox="1"/>
            <p:nvPr/>
          </p:nvSpPr>
          <p:spPr>
            <a:xfrm>
              <a:off x="6011123" y="365332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1AF20-B056-4B6E-B5EC-908814E17B73}"/>
              </a:ext>
            </a:extLst>
          </p:cNvPr>
          <p:cNvGrpSpPr/>
          <p:nvPr/>
        </p:nvGrpSpPr>
        <p:grpSpPr>
          <a:xfrm>
            <a:off x="1676400" y="1981200"/>
            <a:ext cx="6113780" cy="4023360"/>
            <a:chOff x="1676400" y="1981200"/>
            <a:chExt cx="611378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1200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99B209-FB75-4C41-B89D-39246426418C}"/>
                </a:ext>
              </a:extLst>
            </p:cNvPr>
            <p:cNvSpPr txBox="1"/>
            <p:nvPr/>
          </p:nvSpPr>
          <p:spPr>
            <a:xfrm>
              <a:off x="6477000" y="2587650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96ED24-C652-477B-9A47-9E445831C4D9}"/>
                </a:ext>
              </a:extLst>
            </p:cNvPr>
            <p:cNvSpPr txBox="1"/>
            <p:nvPr/>
          </p:nvSpPr>
          <p:spPr>
            <a:xfrm>
              <a:off x="5791200" y="3470564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5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591314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x;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getScopeLevel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b="1" dirty="0" err="1">
                <a:latin typeface="Consolas" panose="020B0609020204030204" pitchFamily="49" charset="0"/>
              </a:rPr>
              <a:t>idTable.getScopeLevel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5567</TotalTime>
  <Words>4410</Words>
  <Application>Microsoft Office PowerPoint</Application>
  <PresentationFormat>On-screen Show (4:3)</PresentationFormat>
  <Paragraphs>847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326</cp:revision>
  <cp:lastPrinted>2020-04-16T13:35:31Z</cp:lastPrinted>
  <dcterms:created xsi:type="dcterms:W3CDTF">2005-01-12T21:47:45Z</dcterms:created>
  <dcterms:modified xsi:type="dcterms:W3CDTF">2020-12-15T13:21:19Z</dcterms:modified>
</cp:coreProperties>
</file>