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6535"/>
            <a:ext cx="9144000" cy="668655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REVISION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775" y="885190"/>
            <a:ext cx="10966450" cy="570928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NTFS (New Technology File System) : is a robust filing system, which supports files up to 16 terabytesin size and volumes up to 2^64 bytes in size, with security features scuch as folder permissions and encryption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FAT32 (File Allocation Table 32-bit): is the olderfilesystem, it has a maximum file size of 4BG and a maximum volume size of 2 TB, it does not support advanced features like file/folder permission and encryption.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BIOS (Basic Input/Output System) and UEFI (Unified Extensible Firmware Interface): are firmware interfaces that are used to control the basic functions of a computer’s hardware. They are typically accessed during the boot process, before the operating system is loaded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Software Management: is the process of installing, configuring, and uninstalling software on a computer.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Freeware: is a software that is completely free to download, use, and distribute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Share ware: is a software that is available for a limited time or with limited features, usually requires payment to access all features.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Open-source: are softwaree whose source code is publicly and can be moidified and distributed by anyone.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Networking: is the interconnection of devices for data sharing or for communication.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LAN (Local Area Network): is a group of interconnected devices that share a common communication protocol and are loated in close proximity to each other, usually within a single buliding or campus.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MAN (Metropolitan Area Network): is a larger network that spans a entire city or metropolitan area, connecting multiple LANs together.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WAN (Wide Area Network): is a network that spans a large geographic area, such as state, country, or even the world.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OSI (Open System Interconnection) Layer: is a framework that is used to understand how data is transmitted over a network. Layer: Physical, Data lin, Network, Transport, Session, Presentation, Application Layer.</a:t>
            </a:r>
            <a:endParaRPr lang="en-GB" altLang="en-US" sz="15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500"/>
              <a:t>TCP/IP Framework: is a framework that is used to understand how data is transmited over the internet. Layers: Network Interface, Internet, Transport, Application Layer.</a:t>
            </a:r>
            <a:endParaRPr lang="en-GB" altLang="en-US" sz="1500"/>
          </a:p>
        </p:txBody>
      </p:sp>
      <p:graphicFrame>
        <p:nvGraphicFramePr>
          <p:cNvPr id="4" name="Object 3"/>
          <p:cNvGraphicFramePr/>
          <p:nvPr/>
        </p:nvGraphicFramePr>
        <p:xfrm>
          <a:off x="8994140" y="126365"/>
          <a:ext cx="286956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867025" imgH="847725" progId="Paint.Picture">
                  <p:embed/>
                </p:oleObj>
              </mc:Choice>
              <mc:Fallback>
                <p:oleObj name="" r:id="rId1" imgW="2867025" imgH="847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4140" y="126365"/>
                        <a:ext cx="286956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GB" altLang="en-US"/>
              <a:t>Prerequisite Demos/Labs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 lnSpcReduction="20000"/>
          </a:bodyPr>
          <a:p>
            <a:r>
              <a:rPr lang="en-GB" altLang="en-US"/>
              <a:t>NTFS/FAT32: This demo will give you visual knowledge on NTFS (New Technology File System.</a:t>
            </a:r>
            <a:endParaRPr lang="en-GB" altLang="en-US"/>
          </a:p>
          <a:p>
            <a:r>
              <a:rPr lang="en-GB" altLang="en-US"/>
              <a:t>BIOS: In this demo we will see how to access the BIOS of a computer, navigate through the BIOS, make changes and save changes.</a:t>
            </a:r>
            <a:endParaRPr lang="en-GB" altLang="en-US"/>
          </a:p>
          <a:p>
            <a:r>
              <a:rPr lang="en-GB" altLang="en-US"/>
              <a:t> HTTP protocol: during the course of this lab we will get to learn how Protocols &amp; Ports work.</a:t>
            </a:r>
            <a:endParaRPr lang="en-GB" altLang="en-US"/>
          </a:p>
          <a:p>
            <a:r>
              <a:rPr lang="en-GB" altLang="en-US"/>
              <a:t> SSH: Once this lab is completed you will knowledge/Hands-on an SSH(Secure Shell) use-case (used to establish a secure connection between two devices.</a:t>
            </a:r>
            <a:endParaRPr lang="en-GB" altLang="en-US"/>
          </a:p>
          <a:p>
            <a:r>
              <a:rPr lang="en-GB" altLang="en-US"/>
              <a:t>Open-source : This lab will get you practical knowledge on how open-source application work by altering its original state.</a:t>
            </a:r>
            <a:endParaRPr lang="en-GB" altLang="en-US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9202103" y="98584"/>
          <a:ext cx="286956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867025" imgH="847725" progId="Paint.Picture">
                  <p:embed/>
                </p:oleObj>
              </mc:Choice>
              <mc:Fallback>
                <p:oleObj name="" r:id="rId1" imgW="2867025" imgH="847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2103" y="98584"/>
                        <a:ext cx="286956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270"/>
          </a:xfrm>
        </p:spPr>
        <p:txBody>
          <a:bodyPr/>
          <a:p>
            <a:pPr algn="ctr"/>
            <a:r>
              <a:rPr lang="en-GB" altLang="en-US"/>
              <a:t>CISCO LABS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83970"/>
            <a:ext cx="10516235" cy="4925695"/>
          </a:xfrm>
        </p:spPr>
        <p:txBody>
          <a:bodyPr>
            <a:noAutofit/>
          </a:bodyPr>
          <a:p>
            <a:r>
              <a:rPr lang="en-GB" altLang="en-US" sz="2100"/>
              <a:t>IP Address Conversion: This lab is aimed at teaching you how to convert a Class C IP address to Network Address(NA) First Host(FH), Last Host(LH), Broadcast Address(BA), Subnet Mask(SM).</a:t>
            </a:r>
            <a:endParaRPr lang="en-GB" altLang="en-US" sz="2100"/>
          </a:p>
          <a:p>
            <a:r>
              <a:rPr lang="en-GB" altLang="en-US" sz="2100"/>
              <a:t>LAN Demo: In this lab exceercise we will connect two or more PCs sharing the same network address to a switch,  afterwards we will test its connectivity by using the following methods: ping, messaging and then tracert command to view the network communication routh via cli.</a:t>
            </a:r>
            <a:endParaRPr lang="en-GB" altLang="en-US" sz="2100"/>
          </a:p>
          <a:p>
            <a:r>
              <a:rPr lang="en-GB" altLang="en-US" sz="2100"/>
              <a:t>LAN Simulation Using Router &amp; Switch: This is archived by connecting multiple PCs to a switch with will be conneted to a router sharing the same network address as the PCs connected to the switch. Once connection and configuration is conclude, we will proceed to test its connectivity using the following methods: ping, tracert(trace routh) and messaging.</a:t>
            </a:r>
            <a:endParaRPr lang="en-GB" altLang="en-US" sz="2100"/>
          </a:p>
          <a:p>
            <a:r>
              <a:rPr lang="en-GB" altLang="en-US" sz="2100"/>
              <a:t>MAN Demo: In this Lab we will atempt to simulate a MAN network connection, by connecting multiple LAN with different network adresses together. Once connection and configuration is concluded, we will proceed to test its connectivity using the following methods: ping, tracert(trace routh) and messaging.</a:t>
            </a:r>
            <a:endParaRPr lang="en-GB" altLang="en-US" sz="2100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9095423" y="141129"/>
          <a:ext cx="286956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867025" imgH="847725" progId="Paint.Picture">
                  <p:embed/>
                </p:oleObj>
              </mc:Choice>
              <mc:Fallback>
                <p:oleObj name="" r:id="rId1" imgW="2867025" imgH="8477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5423" y="141129"/>
                        <a:ext cx="286956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3770</Words>
  <Application>WPS Presentation</Application>
  <PresentationFormat>Widescreen</PresentationFormat>
  <Paragraphs>31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</dc:title>
  <dc:creator/>
  <cp:lastModifiedBy>3E</cp:lastModifiedBy>
  <cp:revision>1</cp:revision>
  <dcterms:created xsi:type="dcterms:W3CDTF">2023-01-25T17:35:10Z</dcterms:created>
  <dcterms:modified xsi:type="dcterms:W3CDTF">2023-01-25T17:35:11Z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A66DF0C63514483CBA1201B5AC0D8E53</vt:lpwstr>
  </property>
  <property fmtid="{D5CDD505-2E9C-101B-9397-08002B2CF9AE}" pid="3" name="KSOProductBuildVer">
    <vt:lpwstr>2057-11.2.0.11440</vt:lpwstr>
  </property>
</Properties>
</file>