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09728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8" d="100"/>
          <a:sy n="38" d="100"/>
        </p:scale>
        <p:origin x="4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795781"/>
            <a:ext cx="9326880" cy="382016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63261"/>
            <a:ext cx="8229600" cy="2649219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45AD-BC60-4813-BAF6-40F0819CD36D}" type="datetimeFigureOut">
              <a:rPr lang="pl-PL" smtClean="0"/>
              <a:t>19.09.2020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A009-4756-4AA7-B6B8-ACC4C64FE0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744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45AD-BC60-4813-BAF6-40F0819CD36D}" type="datetimeFigureOut">
              <a:rPr lang="pl-PL" smtClean="0"/>
              <a:t>19.09.2020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A009-4756-4AA7-B6B8-ACC4C64FE0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688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584200"/>
            <a:ext cx="236601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584200"/>
            <a:ext cx="696087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45AD-BC60-4813-BAF6-40F0819CD36D}" type="datetimeFigureOut">
              <a:rPr lang="pl-PL" smtClean="0"/>
              <a:t>19.09.2020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A009-4756-4AA7-B6B8-ACC4C64FE0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033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45AD-BC60-4813-BAF6-40F0819CD36D}" type="datetimeFigureOut">
              <a:rPr lang="pl-PL" smtClean="0"/>
              <a:t>19.09.2020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A009-4756-4AA7-B6B8-ACC4C64FE0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198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735583"/>
            <a:ext cx="9464040" cy="456437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7343143"/>
            <a:ext cx="9464040" cy="24002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45AD-BC60-4813-BAF6-40F0819CD36D}" type="datetimeFigureOut">
              <a:rPr lang="pl-PL" smtClean="0"/>
              <a:t>19.09.2020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A009-4756-4AA7-B6B8-ACC4C64FE0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942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921000"/>
            <a:ext cx="46634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921000"/>
            <a:ext cx="46634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45AD-BC60-4813-BAF6-40F0819CD36D}" type="datetimeFigureOut">
              <a:rPr lang="pl-PL" smtClean="0"/>
              <a:t>19.09.2020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A009-4756-4AA7-B6B8-ACC4C64FE0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883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84202"/>
            <a:ext cx="946404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689861"/>
            <a:ext cx="4642008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008120"/>
            <a:ext cx="464200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689861"/>
            <a:ext cx="4664869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008120"/>
            <a:ext cx="4664869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45AD-BC60-4813-BAF6-40F0819CD36D}" type="datetimeFigureOut">
              <a:rPr lang="pl-PL" smtClean="0"/>
              <a:t>19.09.2020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A009-4756-4AA7-B6B8-ACC4C64FE0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710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45AD-BC60-4813-BAF6-40F0819CD36D}" type="datetimeFigureOut">
              <a:rPr lang="pl-PL" smtClean="0"/>
              <a:t>19.09.2020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A009-4756-4AA7-B6B8-ACC4C64FE0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683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45AD-BC60-4813-BAF6-40F0819CD36D}" type="datetimeFigureOut">
              <a:rPr lang="pl-PL" smtClean="0"/>
              <a:t>19.09.2020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A009-4756-4AA7-B6B8-ACC4C64FE0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771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579882"/>
            <a:ext cx="5554980" cy="779780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45AD-BC60-4813-BAF6-40F0819CD36D}" type="datetimeFigureOut">
              <a:rPr lang="pl-PL" smtClean="0"/>
              <a:t>19.09.2020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A009-4756-4AA7-B6B8-ACC4C64FE0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707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579882"/>
            <a:ext cx="5554980" cy="779780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45AD-BC60-4813-BAF6-40F0819CD36D}" type="datetimeFigureOut">
              <a:rPr lang="pl-PL" smtClean="0"/>
              <a:t>19.09.2020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A009-4756-4AA7-B6B8-ACC4C64FE0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114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584202"/>
            <a:ext cx="946404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921000"/>
            <a:ext cx="946404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145AD-BC60-4813-BAF6-40F0819CD36D}" type="datetimeFigureOut">
              <a:rPr lang="pl-PL" smtClean="0"/>
              <a:t>19.09.2020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CA009-4756-4AA7-B6B8-ACC4C64FE0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654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Resim 13">
            <a:extLst>
              <a:ext uri="{FF2B5EF4-FFF2-40B4-BE49-F238E27FC236}">
                <a16:creationId xmlns:a16="http://schemas.microsoft.com/office/drawing/2014/main" id="{3A91A75F-01FF-4D08-AF13-F4D70527F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10972800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C36DBC78-E404-472B-B6F2-E1D1B32292DD}"/>
              </a:ext>
            </a:extLst>
          </p:cNvPr>
          <p:cNvSpPr txBox="1"/>
          <p:nvPr/>
        </p:nvSpPr>
        <p:spPr>
          <a:xfrm>
            <a:off x="1645920" y="2466815"/>
            <a:ext cx="7360919" cy="3170099"/>
          </a:xfrm>
          <a:prstGeom prst="rect">
            <a:avLst/>
          </a:prstGeom>
          <a:noFill/>
          <a:effectLst>
            <a:softEdge rad="304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tr-TR" sz="10000" dirty="0">
                <a:latin typeface="BlackChancery" panose="02000000000000000000" pitchFamily="2" charset="0"/>
                <a:cs typeface="Arabic Typesetting" panose="020B0604020202020204" pitchFamily="66" charset="-78"/>
              </a:rPr>
              <a:t>Kelimelerden Hakikate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7D85524A-63CF-4344-BF62-A1BE28FBCD16}"/>
              </a:ext>
            </a:extLst>
          </p:cNvPr>
          <p:cNvSpPr txBox="1"/>
          <p:nvPr/>
        </p:nvSpPr>
        <p:spPr>
          <a:xfrm>
            <a:off x="6187440" y="8201840"/>
            <a:ext cx="2956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>
                <a:latin typeface="Script MT Bold" panose="03040602040607080904" pitchFamily="66" charset="0"/>
              </a:rPr>
              <a:t>1. Hafta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51F3940E-42A8-4BB5-A8CD-2E2FAF218C54}"/>
              </a:ext>
            </a:extLst>
          </p:cNvPr>
          <p:cNvSpPr txBox="1"/>
          <p:nvPr/>
        </p:nvSpPr>
        <p:spPr>
          <a:xfrm>
            <a:off x="2788920" y="6038788"/>
            <a:ext cx="7360919" cy="1323439"/>
          </a:xfrm>
          <a:prstGeom prst="rect">
            <a:avLst/>
          </a:prstGeom>
          <a:noFill/>
          <a:effectLst>
            <a:softEdge rad="304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tr-TR" sz="8000" i="1" dirty="0">
                <a:latin typeface="BlackChancery" panose="02000000000000000000" pitchFamily="2" charset="0"/>
                <a:cs typeface="Arabic Typesetting" panose="020B0604020202020204" pitchFamily="66" charset="-78"/>
              </a:rPr>
              <a:t>Fatiha suresi</a:t>
            </a:r>
            <a:endParaRPr lang="tr-TR" sz="8000" dirty="0">
              <a:latin typeface="BlackChancery" panose="02000000000000000000" pitchFamily="2" charset="0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75649999"/>
      </p:ext>
    </p:extLst>
  </p:cSld>
  <p:clrMapOvr>
    <a:masterClrMapping/>
  </p:clrMapOvr>
  <p:transition spd="slow" advClick="0" advTm="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82BC8A72-BD44-41CA-8336-5D30AD4AAD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7" t="12350" r="23842" b="13036"/>
          <a:stretch/>
        </p:blipFill>
        <p:spPr>
          <a:xfrm>
            <a:off x="303940" y="327660"/>
            <a:ext cx="10364919" cy="1031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05408"/>
      </p:ext>
    </p:extLst>
  </p:cSld>
  <p:clrMapOvr>
    <a:masterClrMapping/>
  </p:clrMapOvr>
  <p:transition spd="slow" advClick="0" advTm="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6DEF19B-BFBA-45A7-B4E1-9FC35B88D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64" b="89916" l="5225" r="95210">
                        <a14:foregroundMark x1="37591" y1="65966" x2="37591" y2="65966"/>
                        <a14:foregroundMark x1="45283" y1="52521" x2="45283" y2="52521"/>
                        <a14:foregroundMark x1="45283" y1="22689" x2="45283" y2="22689"/>
                        <a14:foregroundMark x1="35414" y1="40756" x2="35414" y2="40756"/>
                        <a14:foregroundMark x1="35414" y1="28992" x2="35414" y2="28992"/>
                        <a14:foregroundMark x1="28157" y1="60084" x2="28157" y2="60084"/>
                        <a14:foregroundMark x1="24673" y1="78571" x2="24673" y2="78571"/>
                        <a14:foregroundMark x1="16981" y1="75630" x2="16981" y2="75630"/>
                        <a14:foregroundMark x1="10595" y1="78151" x2="10595" y2="78151"/>
                        <a14:foregroundMark x1="5225" y1="74370" x2="5225" y2="74370"/>
                        <a14:foregroundMark x1="82438" y1="81933" x2="82438" y2="81933"/>
                        <a14:foregroundMark x1="93904" y1="54622" x2="93904" y2="54622"/>
                        <a14:foregroundMark x1="95210" y1="21008" x2="95210" y2="21008"/>
                        <a14:foregroundMark x1="84035" y1="28571" x2="84035" y2="28571"/>
                        <a14:foregroundMark x1="84035" y1="40756" x2="84035" y2="40756"/>
                        <a14:foregroundMark x1="76197" y1="30252" x2="76197" y2="30252"/>
                        <a14:foregroundMark x1="69956" y1="28992" x2="69956" y2="28992"/>
                        <a14:foregroundMark x1="66473" y1="45798" x2="66473" y2="45798"/>
                        <a14:foregroundMark x1="60522" y1="51261" x2="60522" y2="51261"/>
                        <a14:foregroundMark x1="62700" y1="89496" x2="62700" y2="89496"/>
                        <a14:backgroundMark x1="20029" y1="21008" x2="12046" y2="13445"/>
                        <a14:backgroundMark x1="12046" y1="13445" x2="11756" y2="13445"/>
                        <a14:backgroundMark x1="54282" y1="43277" x2="58200" y2="10924"/>
                        <a14:backgroundMark x1="8418" y1="62605" x2="8418" y2="62605"/>
                        <a14:backgroundMark x1="69956" y1="58403" x2="69956" y2="58403"/>
                        <a14:backgroundMark x1="95646" y1="18908" x2="95646" y2="18908"/>
                        <a14:backgroundMark x1="94920" y1="20168" x2="94920" y2="20168"/>
                        <a14:backgroundMark x1="95210" y1="20588" x2="95210" y2="20588"/>
                        <a14:backgroundMark x1="47025" y1="19328" x2="47025" y2="19328"/>
                        <a14:backgroundMark x1="17126" y1="74790" x2="17126" y2="74790"/>
                        <a14:backgroundMark x1="16836" y1="74790" x2="16836" y2="74790"/>
                        <a14:backgroundMark x1="10740" y1="77311" x2="10740" y2="77311"/>
                        <a14:backgroundMark x1="10160" y1="77311" x2="10160" y2="77311"/>
                        <a14:backgroundMark x1="66328" y1="45798" x2="66328" y2="457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392" y="883920"/>
            <a:ext cx="6957150" cy="2403196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89E2C67C-DD1C-4195-B15E-B748E2FC29A2}"/>
              </a:ext>
            </a:extLst>
          </p:cNvPr>
          <p:cNvSpPr txBox="1"/>
          <p:nvPr/>
        </p:nvSpPr>
        <p:spPr>
          <a:xfrm>
            <a:off x="-731520" y="3825240"/>
            <a:ext cx="12435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000" dirty="0">
                <a:latin typeface="Script MT Bold" panose="03040602040607080904" pitchFamily="66" charset="0"/>
              </a:rPr>
              <a:t>O</a:t>
            </a:r>
            <a:r>
              <a:rPr lang="tr-TR" sz="6000" b="1" i="1" dirty="0">
                <a:latin typeface="Script MT Bold" panose="03040602040607080904" pitchFamily="66" charset="0"/>
              </a:rPr>
              <a:t> </a:t>
            </a:r>
            <a:r>
              <a:rPr lang="tr-TR" sz="7200" b="1" i="1" dirty="0">
                <a:solidFill>
                  <a:schemeClr val="accent4">
                    <a:lumMod val="75000"/>
                  </a:schemeClr>
                </a:solidFill>
                <a:latin typeface="Script MT Bold" panose="03040602040607080904" pitchFamily="66" charset="0"/>
              </a:rPr>
              <a:t>Rahman ve Rahim  </a:t>
            </a:r>
            <a:r>
              <a:rPr lang="tr-TR" sz="6000" dirty="0" err="1">
                <a:latin typeface="Script MT Bold" panose="03040602040607080904" pitchFamily="66" charset="0"/>
              </a:rPr>
              <a:t>dir</a:t>
            </a:r>
            <a:r>
              <a:rPr lang="tr-TR" sz="6000" dirty="0">
                <a:latin typeface="Script MT Bold" panose="03040602040607080904" pitchFamily="66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20552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13</Words>
  <Application>Microsoft Office PowerPoint</Application>
  <PresentationFormat>Özel</PresentationFormat>
  <Paragraphs>4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9" baseType="lpstr">
      <vt:lpstr>Arial</vt:lpstr>
      <vt:lpstr>BlackChancery</vt:lpstr>
      <vt:lpstr>Calibri</vt:lpstr>
      <vt:lpstr>Calibri Light</vt:lpstr>
      <vt:lpstr>Script MT Bold</vt:lpstr>
      <vt:lpstr>Office Theme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Andrzej Pach</dc:creator>
  <cp:lastModifiedBy>Hüseyin Yiğit</cp:lastModifiedBy>
  <cp:revision>12</cp:revision>
  <dcterms:created xsi:type="dcterms:W3CDTF">2019-02-04T10:50:37Z</dcterms:created>
  <dcterms:modified xsi:type="dcterms:W3CDTF">2020-09-19T18:20:40Z</dcterms:modified>
</cp:coreProperties>
</file>