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84850" y="4524875"/>
            <a:ext cx="1093500" cy="509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SSF DS-101 Overview</a:t>
            </a:r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50" y="454130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/>
        </p:nvSpPr>
        <p:spPr>
          <a:xfrm>
            <a:off x="2769175" y="4067875"/>
            <a:ext cx="13170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4790599" y="3345160"/>
            <a:ext cx="199200" cy="533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000" y="0"/>
            <a:ext cx="5044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2260650" y="27850"/>
            <a:ext cx="4623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Data Scientist?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4"/>
          <p:cNvCxnSpPr/>
          <p:nvPr/>
        </p:nvCxnSpPr>
        <p:spPr>
          <a:xfrm>
            <a:off x="323600" y="684175"/>
            <a:ext cx="831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4"/>
          <p:cNvSpPr txBox="1"/>
          <p:nvPr/>
        </p:nvSpPr>
        <p:spPr>
          <a:xfrm>
            <a:off x="342100" y="943050"/>
            <a:ext cx="82932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Leverages existing data sources (</a:t>
            </a:r>
            <a:r>
              <a:rPr b="1" i="1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Company CRM</a:t>
            </a: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  <a:endParaRPr b="1" i="0" sz="2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new data sources as needed (</a:t>
            </a:r>
            <a:r>
              <a:rPr b="1" i="1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Web Scraping</a:t>
            </a: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i="0" sz="2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Extracts meaningful information and actionable insights. </a:t>
            </a:r>
            <a:endParaRPr b="1" i="0" sz="2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Their insights drive the decision-making of the modern </a:t>
            </a:r>
            <a:r>
              <a:rPr b="1" i="1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data-oriented</a:t>
            </a: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business.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350" y="454130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2593950" y="142500"/>
            <a:ext cx="39561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Science Process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636450" y="746400"/>
            <a:ext cx="78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40866"/>
            <a:ext cx="9144000" cy="274638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36450" y="4095150"/>
            <a:ext cx="83376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 1 </a:t>
            </a: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will prepare us to tackle the DS process</a:t>
            </a: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168000" y="129313"/>
            <a:ext cx="4623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Focus in Month 1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323600" y="684175"/>
            <a:ext cx="831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6"/>
          <p:cNvSpPr txBox="1"/>
          <p:nvPr/>
        </p:nvSpPr>
        <p:spPr>
          <a:xfrm>
            <a:off x="342100" y="943049"/>
            <a:ext cx="8293200" cy="351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Python for DS</a:t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Work on the different data types</a:t>
            </a:r>
            <a:endParaRPr/>
          </a:p>
          <a:p>
            <a:pPr indent="-3810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Iterate through data structures</a:t>
            </a:r>
            <a:endParaRPr/>
          </a:p>
          <a:p>
            <a:pPr indent="-3810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Write Basic Functions</a:t>
            </a:r>
            <a:endParaRPr/>
          </a:p>
          <a:p>
            <a:pPr indent="0" lvl="8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8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NumPy and Pandas</a:t>
            </a:r>
            <a:endParaRPr/>
          </a:p>
          <a:p>
            <a:pPr indent="-381000" lvl="8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</a:pPr>
            <a:r>
              <a:rPr b="1" i="0" lang="en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 able to load dataset and understand its most basic attributes.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350" y="4541300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112" name="Google Shape;112;p17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Our 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To facilitate your learning of the necessary Statistics and Python skills to be able to dig into a data set, develop experiments, and learn the basics around modelling.</a:t>
            </a:r>
            <a:br>
              <a:rPr lang="en" sz="2400"/>
            </a:br>
            <a:endParaRPr sz="240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50" y="4605375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up from the side of a hand pushing a knob on an audio mixer" id="120" name="Google Shape;120;p18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Expectation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is a comprehensive field.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will be best served by narrowing our field, which is why we will stress the basics rather than dive into deep learning right away.</a:t>
            </a:r>
            <a:endParaRPr sz="2400"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78" y="4604604"/>
            <a:ext cx="9525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