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@urvashilluniya/why-data-normalization-is-necessary-for-machine-learning-models-681b65a05029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57b7c100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757b7c100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ecause you created 10 mini train/test splits, this score is usually pretty reliable.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57b7c100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57b7c100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57b7c100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57b7c100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57b7c100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57b7c100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918d8a0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918d8a0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918d8a08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918d8a08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57b7c1000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57b7c1000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57b7c1000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57b7c1000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https://medium.com/@urvashilluniya/why-data-normalization-is-necessary-for-machine-learning-models-681b65a05029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57b7c100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57b7c100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57b7c100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57b7c100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what static means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57b7c100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57b7c100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57b7c100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757b7c100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rgbClr val="444444"/>
                </a:solidFill>
              </a:rPr>
              <a:t>Cross-validation is a method for getting a</a:t>
            </a:r>
            <a:r>
              <a:rPr i="1" lang="en" sz="1200">
                <a:solidFill>
                  <a:srgbClr val="444444"/>
                </a:solidFill>
              </a:rPr>
              <a:t> reliable estimate of model performance using only your training data</a:t>
            </a:r>
            <a:r>
              <a:rPr lang="en" sz="1200">
                <a:solidFill>
                  <a:srgbClr val="444444"/>
                </a:solidFill>
              </a:rPr>
              <a:t>.</a:t>
            </a:r>
            <a:endParaRPr sz="1200">
              <a:solidFill>
                <a:srgbClr val="444444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rgbClr val="444444"/>
                </a:solidFill>
              </a:rPr>
              <a:t>There are several ways to cross-validate. The most common one, </a:t>
            </a:r>
            <a:r>
              <a:rPr b="1" lang="en" sz="1200">
                <a:solidFill>
                  <a:srgbClr val="444444"/>
                </a:solidFill>
              </a:rPr>
              <a:t>10-fold cross-validation</a:t>
            </a:r>
            <a:r>
              <a:rPr lang="en" sz="1200">
                <a:solidFill>
                  <a:srgbClr val="444444"/>
                </a:solidFill>
              </a:rPr>
              <a:t>, breaks your training data into 10 equal parts (a.k.a. folds), essentially creating 10 miniature train/test splits.</a:t>
            </a:r>
            <a:endParaRPr sz="1200">
              <a:solidFill>
                <a:srgbClr val="44444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TIgfjmp-4BA" TargetMode="External"/><Relationship Id="rId4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 Increase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Cross-Validation</a:t>
            </a:r>
            <a:endParaRPr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471900" y="1766675"/>
            <a:ext cx="8222100" cy="3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Steps for 10-fold cross-validation: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Split your data into 10 equal parts, or "folds".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Train your model on 9 folds (e.g. the first 9 folds).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Evaluate it on the 1 remaining "hold-out" fold.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Perform steps (2) and (3) 10 times, each time holding out a different fold.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Average the performance across all 10 hold-out folds.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400"/>
              <a:t>The average performance across the 10 hold-out folds is your final performance estimate, also called your cross-validated score. 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On Cross Validation</a:t>
            </a:r>
            <a:endParaRPr/>
          </a:p>
        </p:txBody>
      </p:sp>
      <p:pic>
        <p:nvPicPr>
          <p:cNvPr descr="This video is part of an online course, Intro to Machine Learning. Check out the course here: https://www.udacity.com/course/ud120. This course was designed as part of a program to help you and others become a Data Analyst. &#10; You can check out the full details of the program here: https://www.udacity.com/course/nd002." id="195" name="Google Shape;195;p35" title="K-Fold Cross Validation - Intro to Machine Learni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9450" y="857250"/>
            <a:ext cx="5505100" cy="41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Search CV</a:t>
            </a:r>
            <a:endParaRPr/>
          </a:p>
        </p:txBody>
      </p:sp>
      <p:sp>
        <p:nvSpPr>
          <p:cNvPr id="201" name="Google Shape;201;p36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Wait There’s More!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Grid Search Cross Validation </a:t>
            </a:r>
            <a:endParaRPr/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Grid Search Cross Validation is an </a:t>
            </a:r>
            <a:r>
              <a:rPr lang="en"/>
              <a:t>Exhaustive search over specified hyper-parameter values for an estimator.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Essentially we perform cross validation, except now we perform and exhausted search on possible values for specific hyper-parameter values.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set of hyper-parameter values will be run under multiple folds of cross </a:t>
            </a:r>
            <a:r>
              <a:rPr lang="en"/>
              <a:t>validation</a:t>
            </a:r>
            <a:r>
              <a:rPr lang="en"/>
              <a:t> to ensure that we find the proper set of values for specific hyper-parameters to find the best possible choice of hyper-parameters for model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Pipelines</a:t>
            </a:r>
            <a:endParaRPr/>
          </a:p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471900" y="191907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Think of a </a:t>
            </a:r>
            <a:r>
              <a:rPr lang="en">
                <a:solidFill>
                  <a:schemeClr val="dk1"/>
                </a:solidFill>
              </a:rPr>
              <a:t>Pipeline </a:t>
            </a:r>
            <a:r>
              <a:rPr lang="en"/>
              <a:t>object as production line of transforming X_train and y_train before eventually fitting the model.</a:t>
            </a:r>
            <a:endParaRPr/>
          </a:p>
        </p:txBody>
      </p:sp>
      <p:sp>
        <p:nvSpPr>
          <p:cNvPr id="137" name="Google Shape;137;p27"/>
          <p:cNvSpPr/>
          <p:nvPr/>
        </p:nvSpPr>
        <p:spPr>
          <a:xfrm>
            <a:off x="7024014" y="3086404"/>
            <a:ext cx="1976700" cy="172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7056814" y="3169820"/>
            <a:ext cx="1899900" cy="15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Fit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With Transformed Data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7"/>
          <p:cNvSpPr/>
          <p:nvPr/>
        </p:nvSpPr>
        <p:spPr>
          <a:xfrm>
            <a:off x="4701843" y="3093638"/>
            <a:ext cx="1976700" cy="172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4734643" y="3177086"/>
            <a:ext cx="1899900" cy="16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Other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Transformations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7"/>
          <p:cNvSpPr/>
          <p:nvPr/>
        </p:nvSpPr>
        <p:spPr>
          <a:xfrm>
            <a:off x="2415843" y="3086404"/>
            <a:ext cx="1976700" cy="172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 txBox="1"/>
          <p:nvPr/>
        </p:nvSpPr>
        <p:spPr>
          <a:xfrm>
            <a:off x="2448643" y="3169820"/>
            <a:ext cx="1899900" cy="15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Normalize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7"/>
          <p:cNvSpPr/>
          <p:nvPr/>
        </p:nvSpPr>
        <p:spPr>
          <a:xfrm>
            <a:off x="129843" y="3086404"/>
            <a:ext cx="1976700" cy="172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162643" y="3169821"/>
            <a:ext cx="18999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Import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5" name="Google Shape;145;p27"/>
          <p:cNvCxnSpPr/>
          <p:nvPr/>
        </p:nvCxnSpPr>
        <p:spPr>
          <a:xfrm flipH="1" rot="10800000">
            <a:off x="2161041" y="3942454"/>
            <a:ext cx="201300" cy="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7"/>
          <p:cNvCxnSpPr/>
          <p:nvPr/>
        </p:nvCxnSpPr>
        <p:spPr>
          <a:xfrm flipH="1" rot="10800000">
            <a:off x="4447041" y="3942454"/>
            <a:ext cx="201300" cy="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7"/>
          <p:cNvCxnSpPr/>
          <p:nvPr/>
        </p:nvCxnSpPr>
        <p:spPr>
          <a:xfrm flipH="1" rot="10800000">
            <a:off x="6761977" y="3942454"/>
            <a:ext cx="201300" cy="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</a:t>
            </a:r>
            <a:endParaRPr/>
          </a:p>
        </p:txBody>
      </p:sp>
      <p:sp>
        <p:nvSpPr>
          <p:cNvPr id="153" name="Google Shape;153;p2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</a:t>
            </a:r>
            <a:endParaRPr/>
          </a:p>
        </p:txBody>
      </p:sp>
      <p:sp>
        <p:nvSpPr>
          <p:cNvPr id="159" name="Google Shape;159;p29"/>
          <p:cNvSpPr txBox="1"/>
          <p:nvPr>
            <p:ph idx="4294967295" type="body"/>
          </p:nvPr>
        </p:nvSpPr>
        <p:spPr>
          <a:xfrm>
            <a:off x="471900" y="776075"/>
            <a:ext cx="5180100" cy="3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The goal of normalization is to change the values of numeric columns in the dataset to a common scale, without distorting differences in the ranges of values.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For machine learning, every dataset does not require normalization. It is required only when features have different ranges.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The idea behind the normalization function </a:t>
            </a:r>
            <a:r>
              <a:rPr lang="en" sz="1400">
                <a:solidFill>
                  <a:schemeClr val="dk1"/>
                </a:solidFill>
              </a:rPr>
              <a:t>StandardScaler()</a:t>
            </a:r>
            <a:r>
              <a:rPr lang="en" sz="1400"/>
              <a:t> is that it will transform your data such that its distribution will have a mean value 0 and standard deviation of 1.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Given the distribution of the data, each value in the dataset will have the sample mean value subtracted, and then divided by the standard deviation of the whole dataset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2000" y="1456486"/>
            <a:ext cx="3339600" cy="2733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Cross Validation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One disadvantage of using a holdout set for model validation is that we have lost a portion of our data to the model training.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When we use </a:t>
            </a:r>
            <a:r>
              <a:rPr lang="en" sz="1600">
                <a:solidFill>
                  <a:schemeClr val="dk1"/>
                </a:solidFill>
              </a:rPr>
              <a:t>test_train_split()</a:t>
            </a:r>
            <a:r>
              <a:rPr lang="en" sz="1600"/>
              <a:t>, a certain amount of the dataset does not contribute to the training of the model. This is not optimal, and can cause problems – especially if the initial set of training data is small.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Cross Validation will allow us to use all of the dataset to train and test so that we are not creating models based on a </a:t>
            </a:r>
            <a:r>
              <a:rPr b="1" lang="en" sz="1600"/>
              <a:t>static</a:t>
            </a:r>
            <a:r>
              <a:rPr lang="en" sz="1600"/>
              <a:t> split of data.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/>
              <a:t>Static </a:t>
            </a:r>
            <a:r>
              <a:rPr lang="en" sz="1600"/>
              <a:t>meaning not changing which will not allow us to use all of the data to train on.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Cross-validation is a technique for evaluating ML models by training several ML models on subsets of the available input data and evaluating them on the complementary subset of the data.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 cross-validation to detect overfitting, ie, failing to generalize a pattern.</a:t>
            </a:r>
            <a:endParaRPr/>
          </a:p>
        </p:txBody>
      </p:sp>
      <p:sp>
        <p:nvSpPr>
          <p:cNvPr id="177" name="Google Shape;177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Cross Validation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Cross-Validation</a:t>
            </a:r>
            <a:endParaRPr/>
          </a:p>
        </p:txBody>
      </p:sp>
      <p:pic>
        <p:nvPicPr>
          <p:cNvPr id="183" name="Google Shape;1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925" y="915852"/>
            <a:ext cx="6794150" cy="408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