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FSZT8r3T9XFIdCkBO7/NqCxa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10dea8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e710dea8d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10dea8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e710dea8d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10dea8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e710dea8d6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710dea8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e710dea8d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10dea8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710dea8d6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10dea8d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e710dea8d6_2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751222" y="3502339"/>
            <a:ext cx="406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Mario Antônio Zaleuski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Diogo Ruan Coelho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Paulo Roberto de Lima Junior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</a:t>
            </a:r>
            <a:r>
              <a:rPr lang="pt-BR" sz="1800">
                <a:solidFill>
                  <a:schemeClr val="dk1"/>
                </a:solidFill>
              </a:rPr>
              <a:t>. Gilsiley Henrique Daru 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11650" y="1730947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</a:rPr>
              <a:t>Ferramenta Jira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 txBox="1"/>
          <p:nvPr/>
        </p:nvSpPr>
        <p:spPr>
          <a:xfrm>
            <a:off x="393550" y="333525"/>
            <a:ext cx="801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Ferramenta Aplicada a Metodologia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63" name="Google Shape;163;p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743650" y="1255925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 a Dia Totvs.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3253"/>
            <a:ext cx="9144000" cy="423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691680" y="2420888"/>
            <a:ext cx="62646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1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Visão Geral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43650" y="1255925"/>
            <a:ext cx="77172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O Jira Software é uma ferramenta de gestão ágil de projetos que oferece suporte a qualquer metodologia ágil, como Scrum, Kanban ou qualquer outra que você preferir;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Planejamento, acompanhamento e gerenciamento de todos os projetos de desenvolvimento de software ágil;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Ferramentas ágeis que ajudam sua equipe de Scrum a realizar esses eventos com facilidade;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O Jira Software tem várias ferramentas para ajudar o planejamento de sprints a funcionar com perfeição;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>
                <a:solidFill>
                  <a:schemeClr val="dk1"/>
                </a:solidFill>
              </a:rPr>
              <a:t>Configurar o quadro de kamban com um dos fluxos de trabalho padrão e começar a adicionar itens ou histórias na hora.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91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e710dea8d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e710dea8d6_0_1"/>
          <p:cNvSpPr txBox="1"/>
          <p:nvPr/>
        </p:nvSpPr>
        <p:spPr>
          <a:xfrm>
            <a:off x="393550" y="333525"/>
            <a:ext cx="7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Modelo de comercialização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07" name="Google Shape;107;ge710dea8d6_0_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e710dea8d6_0_1"/>
          <p:cNvSpPr txBox="1"/>
          <p:nvPr/>
        </p:nvSpPr>
        <p:spPr>
          <a:xfrm>
            <a:off x="743650" y="1255925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Possui três planos,  estes: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Free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Standard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Premium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Além</a:t>
            </a:r>
            <a:r>
              <a:rPr lang="pt-BR" sz="2200"/>
              <a:t> de, um plano </a:t>
            </a:r>
            <a:r>
              <a:rPr lang="pt-BR" sz="2200"/>
              <a:t>empresarial</a:t>
            </a:r>
            <a:r>
              <a:rPr lang="pt-BR" sz="2200"/>
              <a:t> que possui preço variável.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e710dea8d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710dea8d6_0_12"/>
          <p:cNvSpPr txBox="1"/>
          <p:nvPr/>
        </p:nvSpPr>
        <p:spPr>
          <a:xfrm>
            <a:off x="393550" y="333525"/>
            <a:ext cx="7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Modelo de comercialização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15" name="Google Shape;115;ge710dea8d6_0_1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710dea8d6_0_12"/>
          <p:cNvSpPr txBox="1"/>
          <p:nvPr/>
        </p:nvSpPr>
        <p:spPr>
          <a:xfrm>
            <a:off x="713400" y="1305450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Plano Free: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Gratuito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Permite 10 usuários por site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2 Gb de armazenamento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Automação de projeto </a:t>
            </a:r>
            <a:r>
              <a:rPr lang="pt-BR" sz="2200"/>
              <a:t>único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Limite de Site: Um</a:t>
            </a:r>
            <a:endParaRPr sz="2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e710dea8d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e710dea8d6_0_19"/>
          <p:cNvSpPr txBox="1"/>
          <p:nvPr/>
        </p:nvSpPr>
        <p:spPr>
          <a:xfrm>
            <a:off x="393550" y="333525"/>
            <a:ext cx="7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Modelo de comercialização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23" name="Google Shape;123;ge710dea8d6_0_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710dea8d6_0_19"/>
          <p:cNvSpPr txBox="1"/>
          <p:nvPr/>
        </p:nvSpPr>
        <p:spPr>
          <a:xfrm>
            <a:off x="743650" y="1332125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Plano Standard: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$7 por mês (cerca de R$ 70,00)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Permite 20.000 usuários por site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250 Gb de armazenamento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/>
              <a:t>Automação de projeto </a:t>
            </a:r>
            <a:r>
              <a:rPr lang="pt-BR" sz="2200"/>
              <a:t>único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Limite de Site: Um</a:t>
            </a:r>
            <a:endParaRPr sz="22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e710dea8d6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710dea8d6_0_26"/>
          <p:cNvSpPr txBox="1"/>
          <p:nvPr/>
        </p:nvSpPr>
        <p:spPr>
          <a:xfrm>
            <a:off x="393550" y="333525"/>
            <a:ext cx="7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Modelo de comercialização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31" name="Google Shape;131;ge710dea8d6_0_2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710dea8d6_0_26"/>
          <p:cNvSpPr txBox="1"/>
          <p:nvPr/>
        </p:nvSpPr>
        <p:spPr>
          <a:xfrm>
            <a:off x="743650" y="1255925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Plano Premium: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$14 por mês (cerca de R$ 140,00)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Permite 20.000 usuários por site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Armazenamento Ilimitado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Automação de vários projetos e Global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Limite de Site: Um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e710dea8d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710dea8d6_0_33"/>
          <p:cNvSpPr txBox="1"/>
          <p:nvPr/>
        </p:nvSpPr>
        <p:spPr>
          <a:xfrm>
            <a:off x="393550" y="333525"/>
            <a:ext cx="7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Modelo de comercialização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39" name="Google Shape;139;ge710dea8d6_0_3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e710dea8d6_0_33"/>
          <p:cNvSpPr txBox="1"/>
          <p:nvPr/>
        </p:nvSpPr>
        <p:spPr>
          <a:xfrm>
            <a:off x="743650" y="1255925"/>
            <a:ext cx="77172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Plano Enterprise: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Preço Variável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Permite 20.000 usuários por site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Armazenamento Ilimitado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Automação de vários projetos e Global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pt-BR" sz="2200">
                <a:solidFill>
                  <a:schemeClr val="dk1"/>
                </a:solidFill>
              </a:rPr>
              <a:t>Limite de Site: Ilimitado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Funcionalidades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47" name="Google Shape;147;p3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43650" y="1058175"/>
            <a:ext cx="7717200" cy="4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Quadros do Scrum</a:t>
            </a:r>
            <a:endParaRPr b="1" sz="2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As equipes ágeis podem manter o foco para agregar valor iterativo e adicional, o mais rápido possível, com quadros do Scrum personalizáveis.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Quadros do Kanban</a:t>
            </a:r>
            <a:endParaRPr b="1" sz="2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Os quadros flexíveis do Kanban dão à sua equipe visibilidade total do que vem a seguir, para que você possa entregar rendimento máximo em tempo de ciclo mínimo de forma contínua.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Relatórios ágeis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equipes têm acesso a mais de uma dúzia de relatórios prontos para uso com insights acionáveis e em tempo real sobre como sua equipe está realizando sprint sobre sprint.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e710dea8d6_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710dea8d6_2_2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Funcionalidades</a:t>
            </a:r>
            <a:endParaRPr b="1"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155" name="Google Shape;155;ge710dea8d6_2_2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710dea8d6_2_23"/>
          <p:cNvSpPr txBox="1"/>
          <p:nvPr/>
        </p:nvSpPr>
        <p:spPr>
          <a:xfrm>
            <a:off x="743650" y="1058175"/>
            <a:ext cx="7717200" cy="4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Veja o status do código e da implementação em um piscar de olhos no Jira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Traga as informações da sua ferramenta favorita de controle de versão, compilação, implementação ou de sinalização de recursos para o Jira Software e ganhe visibilidade instantânea do pipeline de desenvolvimento.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5240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Escolha um fluxo de trabalho ou crie seu próprio</a:t>
            </a:r>
            <a:endParaRPr b="1" sz="2200">
              <a:solidFill>
                <a:schemeClr val="dk1"/>
              </a:solidFill>
            </a:endParaRPr>
          </a:p>
          <a:p>
            <a:pPr indent="304800" lvl="0" marL="15240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</a:rPr>
              <a:t>Cada equipe tem um processo único de distribuição de software. Use um fluxo de trabalho padronizado ou crie um que combine com o estilo de trabalho da sua equipe.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