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Arial Black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hJujwdB63ATAdQ1CuIWiJVgr3W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rialBlack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8c30be7bc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e8c30be7bc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1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3" name="Google Shape;23;p11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3872484" y="-562355"/>
            <a:ext cx="4023360" cy="9720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showMasterSp="0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 rot="5400000">
            <a:off x="7334250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 rot="5400000">
            <a:off x="2076450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90" name="Google Shape;90;p21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" type="body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3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b="0"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37" name="Google Shape;37;p13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1024128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rgbClr val="679B9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5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3" type="body"/>
          </p:nvPr>
        </p:nvSpPr>
        <p:spPr>
          <a:xfrm>
            <a:off x="5989320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rgbClr val="679B9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5"/>
          <p:cNvSpPr txBox="1"/>
          <p:nvPr>
            <p:ph idx="4" type="body"/>
          </p:nvPr>
        </p:nvSpPr>
        <p:spPr>
          <a:xfrm>
            <a:off x="5989320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/>
        </p:txBody>
      </p:sp>
      <p:sp>
        <p:nvSpPr>
          <p:cNvPr id="66" name="Google Shape;66;p18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18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C3D7D7"/>
          </a:solidFill>
          <a:ln>
            <a:noFill/>
          </a:ln>
        </p:spPr>
        <p:txBody>
          <a:bodyPr anchorCtr="0" anchor="t" bIns="45700" lIns="457200" spcFirstLastPara="1" rIns="45700" wrap="square" tIns="3657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wentieth Century"/>
              <a:buNone/>
              <a:defRPr b="0" i="0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9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77" name="Google Shape;77;p19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10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/>
          <p:nvPr/>
        </p:nvSpPr>
        <p:spPr>
          <a:xfrm>
            <a:off x="2390106" y="887768"/>
            <a:ext cx="7171145" cy="2938508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6" name="Google Shape;96;p1"/>
          <p:cNvSpPr txBox="1"/>
          <p:nvPr>
            <p:ph type="ctrTitle"/>
          </p:nvPr>
        </p:nvSpPr>
        <p:spPr>
          <a:xfrm>
            <a:off x="3215577" y="1221953"/>
            <a:ext cx="5760846" cy="2310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4400"/>
              <a:buFont typeface="Arial"/>
              <a:buNone/>
            </a:pPr>
            <a:r>
              <a:rPr b="1" lang="pt-BR" sz="4400">
                <a:latin typeface="Arial"/>
                <a:ea typeface="Arial"/>
                <a:cs typeface="Arial"/>
                <a:sym typeface="Arial"/>
              </a:rPr>
              <a:t>CASO DE USO SOFTEXPERT</a:t>
            </a:r>
            <a:endParaRPr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2461127" y="4838330"/>
            <a:ext cx="5760846" cy="1766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pt-BR" sz="2000">
                <a:latin typeface="Arial"/>
                <a:ea typeface="Arial"/>
                <a:cs typeface="Arial"/>
                <a:sym typeface="Arial"/>
              </a:rPr>
              <a:t>ISMAEL TOLEDO DE MEDEIROS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</a:pPr>
            <a:r>
              <a:rPr b="1" lang="pt-BR" sz="2000">
                <a:latin typeface="Arial"/>
                <a:ea typeface="Arial"/>
                <a:cs typeface="Arial"/>
                <a:sym typeface="Arial"/>
              </a:rPr>
              <a:t>    LUIZA PIRES RIBEIRO MARTINS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</a:pPr>
            <a:r>
              <a:rPr b="1" lang="pt-BR" sz="2000">
                <a:latin typeface="Arial Black"/>
                <a:ea typeface="Arial Black"/>
                <a:cs typeface="Arial Black"/>
                <a:sym typeface="Arial Black"/>
              </a:rPr>
              <a:t>SOFT002 - DARU TREINAMENTOS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2187" y="5032366"/>
            <a:ext cx="1858128" cy="1507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4000"/>
              <a:buFont typeface="Twentieth Century"/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1024128" y="1933876"/>
            <a:ext cx="10478061" cy="4673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 Metodologia ágil: SCRUM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 A equipe PPM: 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papéis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 Reuniões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 Ferramentas utilizadas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143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▪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 Fluxo de atividades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400"/>
              <a:t>‹#›</a:t>
            </a:fld>
            <a:endParaRPr sz="2400"/>
          </a:p>
        </p:txBody>
      </p:sp>
      <p:pic>
        <p:nvPicPr>
          <p:cNvPr id="106" name="Google Shape;10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650" y="869125"/>
            <a:ext cx="6995349" cy="558033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"/>
          <p:cNvSpPr/>
          <p:nvPr/>
        </p:nvSpPr>
        <p:spPr>
          <a:xfrm>
            <a:off x="5223875" y="2196700"/>
            <a:ext cx="1446600" cy="1138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</a:pPr>
            <a:r>
              <a:rPr lang="pt-BR"/>
              <a:t> A equipe</a:t>
            </a:r>
            <a:endParaRPr/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1024125" y="1928825"/>
            <a:ext cx="11097900" cy="43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pt-BR" sz="3200"/>
              <a:t>8 pessoas          </a:t>
            </a:r>
            <a:endParaRPr sz="2700"/>
          </a:p>
        </p:txBody>
      </p:sp>
      <p:sp>
        <p:nvSpPr>
          <p:cNvPr id="114" name="Google Shape;114;p4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5" name="Google Shape;115;p4"/>
          <p:cNvSpPr/>
          <p:nvPr/>
        </p:nvSpPr>
        <p:spPr>
          <a:xfrm>
            <a:off x="3656675" y="2750725"/>
            <a:ext cx="589500" cy="149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 txBox="1"/>
          <p:nvPr/>
        </p:nvSpPr>
        <p:spPr>
          <a:xfrm>
            <a:off x="4366675" y="2531575"/>
            <a:ext cx="6951900" cy="19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wentieth Century"/>
              <a:buChar char="-"/>
            </a:pPr>
            <a:r>
              <a:rPr lang="pt-BR" sz="27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 Product Owner, que também atua como Scrum Master</a:t>
            </a:r>
            <a:endParaRPr sz="27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wentieth Century"/>
              <a:buChar char="-"/>
            </a:pPr>
            <a:r>
              <a:rPr lang="pt-BR" sz="27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6 Desenvolvedores</a:t>
            </a:r>
            <a:endParaRPr sz="27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wentieth Century"/>
              <a:buChar char="-"/>
            </a:pPr>
            <a:r>
              <a:rPr lang="pt-BR" sz="27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 QA (</a:t>
            </a:r>
            <a:r>
              <a:rPr i="1" lang="pt-BR" sz="2700">
                <a:latin typeface="Twentieth Century"/>
                <a:ea typeface="Twentieth Century"/>
                <a:cs typeface="Twentieth Century"/>
                <a:sym typeface="Twentieth Century"/>
              </a:rPr>
              <a:t>Quality Assurance)</a:t>
            </a:r>
            <a:endParaRPr sz="27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</a:pPr>
            <a:r>
              <a:rPr lang="pt-BR"/>
              <a:t>Reuniões </a:t>
            </a:r>
            <a:endParaRPr/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pt-BR" sz="2500"/>
              <a:t>A Reunião Diária, também conhecida como </a:t>
            </a:r>
            <a:r>
              <a:rPr b="1" lang="pt-BR" sz="2500"/>
              <a:t>Daily</a:t>
            </a:r>
            <a:r>
              <a:rPr lang="pt-BR" sz="2500"/>
              <a:t>. </a:t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 sz="2500"/>
              <a:t>Horário: sempre no mesmo horário.</a:t>
            </a:r>
            <a:endParaRPr sz="2500"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pt-BR" sz="2500"/>
              <a:t>Duração: 10 a 15 minutos. </a:t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 sz="2500"/>
              <a:t>Conteúdo: o que foi feito no dia anterior, dificuldades e o que será feito no dia de hoje.</a:t>
            </a:r>
            <a:endParaRPr sz="25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pt-BR" sz="2500"/>
              <a:t>A cada 15 dias tem a </a:t>
            </a:r>
            <a:r>
              <a:rPr b="1" lang="pt-BR" sz="2500"/>
              <a:t>Sprint Planning</a:t>
            </a:r>
            <a:endParaRPr sz="2500"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pt-BR" sz="2500"/>
              <a:t>Duração: 40 minutos a 1 hora.</a:t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 sz="2500"/>
              <a:t>Conteúdo: Divisão de tarefas e pontuação delas.</a:t>
            </a:r>
            <a:endParaRPr sz="2500"/>
          </a:p>
        </p:txBody>
      </p:sp>
      <p:sp>
        <p:nvSpPr>
          <p:cNvPr id="123" name="Google Shape;123;p5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4" name="Google Shape;12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8550" y="4026400"/>
            <a:ext cx="3748075" cy="21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</a:pPr>
            <a:r>
              <a:rPr lang="pt-BR"/>
              <a:t>Ferramentas utilizadas</a:t>
            </a:r>
            <a:endParaRPr/>
          </a:p>
        </p:txBody>
      </p:sp>
      <p:sp>
        <p:nvSpPr>
          <p:cNvPr id="130" name="Google Shape;130;p6"/>
          <p:cNvSpPr txBox="1"/>
          <p:nvPr>
            <p:ph idx="1" type="body"/>
          </p:nvPr>
        </p:nvSpPr>
        <p:spPr>
          <a:xfrm>
            <a:off x="582100" y="2105288"/>
            <a:ext cx="49098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85000" lnSpcReduction="20000"/>
          </a:bodyPr>
          <a:lstStyle/>
          <a:p>
            <a:pPr indent="-352742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5185"/>
              <a:buChar char="-"/>
            </a:pPr>
            <a:r>
              <a:rPr b="1" lang="pt-BR" sz="2700"/>
              <a:t>Teams:</a:t>
            </a:r>
            <a:r>
              <a:rPr lang="pt-BR" sz="2700"/>
              <a:t> Cada equipe tem seu próprio grupo para reuniões e  comunicação entre a equipe Colaboradores do Desenvolvimento tem um grupo próprio</a:t>
            </a:r>
            <a:endParaRPr sz="2700"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374332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pt-BR" sz="2700"/>
              <a:t>Planning Poker:</a:t>
            </a:r>
            <a:r>
              <a:rPr lang="pt-BR" sz="2700"/>
              <a:t> pontuação das tarefas</a:t>
            </a:r>
            <a:endParaRPr sz="2700"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374332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pt-BR" sz="2700"/>
              <a:t>Jira:</a:t>
            </a:r>
            <a:r>
              <a:rPr lang="pt-BR" sz="2700"/>
              <a:t> Backlog do produto, gerenciamento das tarefas</a:t>
            </a:r>
            <a:endParaRPr sz="2700"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12115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25925"/>
              <a:buChar char="-"/>
            </a:pPr>
            <a:r>
              <a:rPr b="1" lang="pt-BR" sz="2700"/>
              <a:t>GitLab:</a:t>
            </a:r>
            <a:r>
              <a:rPr lang="pt-BR" sz="2700"/>
              <a:t> Controle da Versão</a:t>
            </a:r>
            <a:endParaRPr sz="27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31" name="Google Shape;131;p6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2" name="Google Shape;13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100" y="2047525"/>
            <a:ext cx="6341851" cy="44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idx="1" type="body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38" name="Google Shape;138;p7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9" name="Google Shape;139;p7"/>
          <p:cNvSpPr txBox="1"/>
          <p:nvPr/>
        </p:nvSpPr>
        <p:spPr>
          <a:xfrm>
            <a:off x="1660500" y="823500"/>
            <a:ext cx="8854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Exemplo de Merge Request (MR)</a:t>
            </a:r>
            <a:endParaRPr/>
          </a:p>
        </p:txBody>
      </p:sp>
      <p:pic>
        <p:nvPicPr>
          <p:cNvPr id="140" name="Google Shape;14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175" y="2034184"/>
            <a:ext cx="8170675" cy="443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8c30be7bc_1_10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</a:pPr>
            <a:r>
              <a:rPr lang="pt-BR"/>
              <a:t>Fluxo de atividades: JIRA</a:t>
            </a:r>
            <a:endParaRPr/>
          </a:p>
        </p:txBody>
      </p:sp>
      <p:sp>
        <p:nvSpPr>
          <p:cNvPr id="146" name="Google Shape;146;ge8c30be7bc_1_10"/>
          <p:cNvSpPr txBox="1"/>
          <p:nvPr>
            <p:ph idx="12" type="sldNum"/>
          </p:nvPr>
        </p:nvSpPr>
        <p:spPr>
          <a:xfrm>
            <a:off x="10837334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7" name="Google Shape;147;ge8c30be7bc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9913" y="1778575"/>
            <a:ext cx="7468425" cy="436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e8c30be7bc_1_10"/>
          <p:cNvSpPr txBox="1"/>
          <p:nvPr/>
        </p:nvSpPr>
        <p:spPr>
          <a:xfrm>
            <a:off x="1136325" y="5387475"/>
            <a:ext cx="960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wentieth Century"/>
                <a:ea typeface="Twentieth Century"/>
                <a:cs typeface="Twentieth Century"/>
                <a:sym typeface="Twentieth Century"/>
              </a:rPr>
              <a:t>https://engsoftudesc.atlassian.net/jira/software/projects/PROJ/boards/1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/>
          <p:nvPr/>
        </p:nvSpPr>
        <p:spPr>
          <a:xfrm>
            <a:off x="2390106" y="887768"/>
            <a:ext cx="7171145" cy="2938508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4" name="Google Shape;154;p9"/>
          <p:cNvSpPr txBox="1"/>
          <p:nvPr>
            <p:ph type="ctrTitle"/>
          </p:nvPr>
        </p:nvSpPr>
        <p:spPr>
          <a:xfrm>
            <a:off x="3215577" y="1221953"/>
            <a:ext cx="5760846" cy="2310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4400"/>
              <a:buFont typeface="Arial"/>
              <a:buNone/>
            </a:pPr>
            <a:r>
              <a:rPr b="1" lang="pt-BR" sz="4400">
                <a:latin typeface="Arial"/>
                <a:ea typeface="Arial"/>
                <a:cs typeface="Arial"/>
                <a:sym typeface="Arial"/>
              </a:rPr>
              <a:t>CASO DE USO </a:t>
            </a:r>
            <a:r>
              <a:rPr b="1" lang="pt-BR" sz="4400">
                <a:latin typeface="Arial"/>
                <a:ea typeface="Arial"/>
                <a:cs typeface="Arial"/>
                <a:sym typeface="Arial"/>
              </a:rPr>
              <a:t>SOFTEXPERT</a:t>
            </a:r>
            <a:r>
              <a:rPr b="1" lang="pt-BR" sz="44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55" name="Google Shape;155;p9"/>
          <p:cNvSpPr txBox="1"/>
          <p:nvPr>
            <p:ph idx="1" type="subTitle"/>
          </p:nvPr>
        </p:nvSpPr>
        <p:spPr>
          <a:xfrm>
            <a:off x="2461127" y="4838330"/>
            <a:ext cx="5760846" cy="1766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pt-BR" sz="2000">
                <a:latin typeface="Arial"/>
                <a:ea typeface="Arial"/>
                <a:cs typeface="Arial"/>
                <a:sym typeface="Arial"/>
              </a:rPr>
              <a:t>ISMAEL TOLEDO DE MEDEIROS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</a:pPr>
            <a:r>
              <a:rPr b="1" lang="pt-BR" sz="2000">
                <a:latin typeface="Arial"/>
                <a:ea typeface="Arial"/>
                <a:cs typeface="Arial"/>
                <a:sym typeface="Arial"/>
              </a:rPr>
              <a:t>    LUIZA PIRES RIBEIRO MARTINS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</a:pPr>
            <a:r>
              <a:rPr b="1" lang="pt-BR" sz="2000">
                <a:latin typeface="Arial Black"/>
                <a:ea typeface="Arial Black"/>
                <a:cs typeface="Arial Black"/>
                <a:sym typeface="Arial Black"/>
              </a:rPr>
              <a:t>SOFT002 - DARU TREINAMENTOS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56" name="Google Shape;15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2187" y="5032366"/>
            <a:ext cx="1858128" cy="1507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2021-04-05T19:33:34Z</dcterms:created>
  <dc:creator>Luiza Pires Ribeiro Martins</dc:creator>
</cp:coreProperties>
</file>