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04DAF-42F8-4AA2-9943-181810EEB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47448-C1A2-407E-ACE1-E85293815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8B928-D684-45C7-BF33-EB6FCAD3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82EC-E228-4D2B-893C-02B4BF0B9A46}" type="datetimeFigureOut">
              <a:rPr lang="en-US" smtClean="0"/>
              <a:t>10-Nov-20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2A68E-834F-4E72-8D36-98AB2EEA3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65E35-4998-407B-B02E-FA0CB956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1B4F-27B2-4B23-8013-5E978455B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7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A2A22-D03E-45C7-8896-B3F6FD03F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87C05-E6F5-430D-AC7D-095E5F118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BBE39-F204-454E-AE79-FFAE9FB37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82EC-E228-4D2B-893C-02B4BF0B9A46}" type="datetimeFigureOut">
              <a:rPr lang="en-US" smtClean="0"/>
              <a:t>10-Nov-20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30858-02D1-4247-AAD2-EBA712EC5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D81CB-D99B-49B8-A663-12CA5B7DF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1B4F-27B2-4B23-8013-5E978455B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9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D35496-02E4-46B2-8276-72B845AFE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8F48E-4933-42C5-96A0-842CAE646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58BEE-C66E-49E8-9109-44E77E504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82EC-E228-4D2B-893C-02B4BF0B9A46}" type="datetimeFigureOut">
              <a:rPr lang="en-US" smtClean="0"/>
              <a:t>10-Nov-20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1FEAE-D976-43EC-A3A8-FA5E3191A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45C48-9EE2-431E-97B4-0F286B25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1B4F-27B2-4B23-8013-5E978455B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6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417A4-81FD-4F79-8CB7-C5EC92CEB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CF66D-7085-46C3-BB77-28A466708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F1111-4429-4D33-B27C-8479308E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82EC-E228-4D2B-893C-02B4BF0B9A46}" type="datetimeFigureOut">
              <a:rPr lang="en-US" smtClean="0"/>
              <a:t>10-Nov-20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01048-3C10-4DFE-B489-93B56A12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27CC9-0036-4851-96CE-981C3622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1B4F-27B2-4B23-8013-5E978455B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8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473E-1D95-4097-94DC-D23C337A4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F65D0-7310-42C7-968E-E3366990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DD747-018B-4848-AC00-98DF30F90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82EC-E228-4D2B-893C-02B4BF0B9A46}" type="datetimeFigureOut">
              <a:rPr lang="en-US" smtClean="0"/>
              <a:t>10-Nov-20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3C36B-AFAD-46BE-B67E-BDFA84D0B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76BA8-78B9-4C6A-AC67-336C87FF1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1B4F-27B2-4B23-8013-5E978455B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9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92DD-F3A5-4AEC-A857-00A5E58BF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F7E45-4A94-42AA-8EBC-46BE8ABB2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5DBFD-1B22-4301-A5F9-CD33B04B1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7548F-C35B-4025-9469-B6C82517B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82EC-E228-4D2B-893C-02B4BF0B9A46}" type="datetimeFigureOut">
              <a:rPr lang="en-US" smtClean="0"/>
              <a:t>10-Nov-20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E2BCF-03FA-441E-8D95-B27857445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6BCA3-5BEC-4E04-9804-F677D26AB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1B4F-27B2-4B23-8013-5E978455B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6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D24DF-5C97-4350-801A-BAE56133F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2FEA7-860E-4CE5-9F8D-77D480475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4C81D-E295-475C-BE51-471CF133C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5F3878-FCC5-407B-B499-6C5E8675D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905BAE-206C-44E9-B46E-654E6DD60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2C56F5-C37C-4C9B-9DF9-F01C33B2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82EC-E228-4D2B-893C-02B4BF0B9A46}" type="datetimeFigureOut">
              <a:rPr lang="en-US" smtClean="0"/>
              <a:t>10-Nov-20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7B7F38-717D-403B-9AEC-469495F55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3133A8-5B08-4888-835C-097EC6759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1B4F-27B2-4B23-8013-5E978455B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4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F4B99-F911-4FA3-B73B-B4BAB8D9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94CD01-FEE8-4E77-9B8F-77E5BDE6C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82EC-E228-4D2B-893C-02B4BF0B9A46}" type="datetimeFigureOut">
              <a:rPr lang="en-US" smtClean="0"/>
              <a:t>10-Nov-20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F68E4-DBEF-4B08-B753-35C9C77B5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EEA6C-8315-4343-B3CE-5F2AF02E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1B4F-27B2-4B23-8013-5E978455B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9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1AD497-F270-453F-87C6-08847A86D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82EC-E228-4D2B-893C-02B4BF0B9A46}" type="datetimeFigureOut">
              <a:rPr lang="en-US" smtClean="0"/>
              <a:t>10-Nov-20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C87562-010A-4CA0-BB24-A5ACBE21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92BDE-DCC0-4A27-AD3E-7D6FC62FE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1B4F-27B2-4B23-8013-5E978455B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5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4CC3D-8E9A-4379-A5E1-AF91B2ED1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A792A-CFC7-455C-9620-198BB2467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51842-B23C-4EDD-847F-3DC749D66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DAD64-68B2-455F-817C-187E55F2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82EC-E228-4D2B-893C-02B4BF0B9A46}" type="datetimeFigureOut">
              <a:rPr lang="en-US" smtClean="0"/>
              <a:t>10-Nov-20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42044-4F01-43D7-B222-D012C1386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141A1-9811-473D-A0DC-2A0D9B533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1B4F-27B2-4B23-8013-5E978455B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1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97886-F7F0-4126-8564-AC7DFB3A7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49C5B3-913A-4DA9-BBE4-995205DAD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848E7-A670-48D4-AA7E-DDD13EAED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53BFF-924D-4627-83F9-DBBD873F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82EC-E228-4D2B-893C-02B4BF0B9A46}" type="datetimeFigureOut">
              <a:rPr lang="en-US" smtClean="0"/>
              <a:t>10-Nov-20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C9324-90CE-4BDE-829B-399CDB56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A21B3-D916-4F47-BC8C-71F490D76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1B4F-27B2-4B23-8013-5E978455B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50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B2A437-7FDE-49FB-96B2-BCB95BE0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90437-917F-44E3-BDEB-E56F9FDAD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68950-9F9C-4716-8875-F8D6B5340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282EC-E228-4D2B-893C-02B4BF0B9A46}" type="datetimeFigureOut">
              <a:rPr lang="en-US" smtClean="0"/>
              <a:t>10-Nov-20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5194C-B2B8-4DF0-8361-9EE7017B9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435DF-FAD1-4D2B-8493-726B4779F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81B4F-27B2-4B23-8013-5E978455B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8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jpe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microsoft.com/office/2007/relationships/hdphoto" Target="../media/hdphoto2.wdp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344AABA-646A-4344-927F-65C136BD1255}"/>
              </a:ext>
            </a:extLst>
          </p:cNvPr>
          <p:cNvSpPr/>
          <p:nvPr/>
        </p:nvSpPr>
        <p:spPr>
          <a:xfrm>
            <a:off x="0" y="-208"/>
            <a:ext cx="12192000" cy="5784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CDN Video Uploader – Connect</a:t>
            </a:r>
          </a:p>
        </p:txBody>
      </p:sp>
      <p:sp>
        <p:nvSpPr>
          <p:cNvPr id="6" name="Rounded Rectangle 18">
            <a:extLst>
              <a:ext uri="{FF2B5EF4-FFF2-40B4-BE49-F238E27FC236}">
                <a16:creationId xmlns:a16="http://schemas.microsoft.com/office/drawing/2014/main" id="{B9FE55FE-464E-4648-BF91-0A792A29626C}"/>
              </a:ext>
            </a:extLst>
          </p:cNvPr>
          <p:cNvSpPr/>
          <p:nvPr/>
        </p:nvSpPr>
        <p:spPr>
          <a:xfrm>
            <a:off x="3423336" y="1364086"/>
            <a:ext cx="4175582" cy="4504866"/>
          </a:xfrm>
          <a:prstGeom prst="roundRect">
            <a:avLst>
              <a:gd name="adj" fmla="val 3658"/>
            </a:avLst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091852-CB7B-4A93-BF19-1FCB041AD598}"/>
              </a:ext>
            </a:extLst>
          </p:cNvPr>
          <p:cNvCxnSpPr/>
          <p:nvPr/>
        </p:nvCxnSpPr>
        <p:spPr>
          <a:xfrm>
            <a:off x="3782494" y="2012158"/>
            <a:ext cx="3456384" cy="0"/>
          </a:xfrm>
          <a:prstGeom prst="line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EF864A3-8309-4BF7-B5A5-1E2F14552BBF}"/>
              </a:ext>
            </a:extLst>
          </p:cNvPr>
          <p:cNvSpPr txBox="1"/>
          <p:nvPr/>
        </p:nvSpPr>
        <p:spPr>
          <a:xfrm>
            <a:off x="3638479" y="1478488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Connect to FTP</a:t>
            </a:r>
            <a:endParaRPr lang="bg-BG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4F360D-51C2-463B-93D7-B2F3B3590BFC}"/>
              </a:ext>
            </a:extLst>
          </p:cNvPr>
          <p:cNvSpPr/>
          <p:nvPr/>
        </p:nvSpPr>
        <p:spPr>
          <a:xfrm>
            <a:off x="3782494" y="3527480"/>
            <a:ext cx="3456384" cy="4680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noProof="1"/>
              <a:t>iskren.ivanov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5E3D65-CEB6-4F74-AD20-1C192A1C7E47}"/>
              </a:ext>
            </a:extLst>
          </p:cNvPr>
          <p:cNvSpPr txBox="1"/>
          <p:nvPr/>
        </p:nvSpPr>
        <p:spPr>
          <a:xfrm>
            <a:off x="3710486" y="3122145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FTP username:</a:t>
            </a:r>
            <a:endParaRPr lang="bg-B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24235D-F00A-4B6C-A21E-2679D705E9C1}"/>
              </a:ext>
            </a:extLst>
          </p:cNvPr>
          <p:cNvSpPr/>
          <p:nvPr/>
        </p:nvSpPr>
        <p:spPr>
          <a:xfrm>
            <a:off x="3782494" y="4463584"/>
            <a:ext cx="3456384" cy="4680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••••••••••••••••</a:t>
            </a:r>
            <a:endParaRPr lang="bg-BG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081F91-6F4D-44DD-BBE6-3BEC6A6E8C4F}"/>
              </a:ext>
            </a:extLst>
          </p:cNvPr>
          <p:cNvSpPr txBox="1"/>
          <p:nvPr/>
        </p:nvSpPr>
        <p:spPr>
          <a:xfrm>
            <a:off x="3710486" y="4058249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FTP password:</a:t>
            </a:r>
            <a:endParaRPr lang="bg-BG" dirty="0"/>
          </a:p>
        </p:txBody>
      </p:sp>
      <p:sp>
        <p:nvSpPr>
          <p:cNvPr id="13" name="Rounded Rectangle 27">
            <a:extLst>
              <a:ext uri="{FF2B5EF4-FFF2-40B4-BE49-F238E27FC236}">
                <a16:creationId xmlns:a16="http://schemas.microsoft.com/office/drawing/2014/main" id="{5DBE43E6-3372-4A57-B274-BE291D2AB6EF}"/>
              </a:ext>
            </a:extLst>
          </p:cNvPr>
          <p:cNvSpPr/>
          <p:nvPr/>
        </p:nvSpPr>
        <p:spPr>
          <a:xfrm>
            <a:off x="5848414" y="5171524"/>
            <a:ext cx="1390464" cy="473224"/>
          </a:xfrm>
          <a:prstGeom prst="roundRect">
            <a:avLst/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glow rad="12700">
                    <a:schemeClr val="accent6">
                      <a:lumMod val="50000"/>
                      <a:alpha val="2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Connect</a:t>
            </a:r>
            <a:endParaRPr lang="bg-BG" b="1" dirty="0">
              <a:effectLst>
                <a:glow rad="12700">
                  <a:schemeClr val="accent6">
                    <a:lumMod val="50000"/>
                    <a:alpha val="2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791F6B-2D95-4FC8-A339-1C464F5DB09A}"/>
              </a:ext>
            </a:extLst>
          </p:cNvPr>
          <p:cNvSpPr/>
          <p:nvPr/>
        </p:nvSpPr>
        <p:spPr>
          <a:xfrm>
            <a:off x="3782494" y="2596229"/>
            <a:ext cx="3456384" cy="4680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noProof="1"/>
              <a:t>nl01.upload.cdn13.com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793113-2B69-4093-AAD8-B040AD9D0BC4}"/>
              </a:ext>
            </a:extLst>
          </p:cNvPr>
          <p:cNvSpPr txBox="1"/>
          <p:nvPr/>
        </p:nvSpPr>
        <p:spPr>
          <a:xfrm>
            <a:off x="3710486" y="219089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FTP host:</a:t>
            </a:r>
            <a:endParaRPr lang="bg-BG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DC87E0E-0A57-462B-A17C-F1C8531F364A}"/>
              </a:ext>
            </a:extLst>
          </p:cNvPr>
          <p:cNvSpPr/>
          <p:nvPr/>
        </p:nvSpPr>
        <p:spPr>
          <a:xfrm>
            <a:off x="3801544" y="5261531"/>
            <a:ext cx="301772" cy="293211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✓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3F7025-CFA1-4304-A609-F96A764C9C05}"/>
              </a:ext>
            </a:extLst>
          </p:cNvPr>
          <p:cNvSpPr txBox="1"/>
          <p:nvPr/>
        </p:nvSpPr>
        <p:spPr>
          <a:xfrm>
            <a:off x="4153012" y="5223470"/>
            <a:ext cx="164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Remember me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5297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344AABA-646A-4344-927F-65C136BD1255}"/>
              </a:ext>
            </a:extLst>
          </p:cNvPr>
          <p:cNvSpPr/>
          <p:nvPr/>
        </p:nvSpPr>
        <p:spPr>
          <a:xfrm>
            <a:off x="0" y="-208"/>
            <a:ext cx="12192000" cy="443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CDN Video Uploader</a:t>
            </a:r>
          </a:p>
        </p:txBody>
      </p:sp>
      <p:sp>
        <p:nvSpPr>
          <p:cNvPr id="6" name="Rounded Rectangle 18">
            <a:extLst>
              <a:ext uri="{FF2B5EF4-FFF2-40B4-BE49-F238E27FC236}">
                <a16:creationId xmlns:a16="http://schemas.microsoft.com/office/drawing/2014/main" id="{B9FE55FE-464E-4648-BF91-0A792A29626C}"/>
              </a:ext>
            </a:extLst>
          </p:cNvPr>
          <p:cNvSpPr/>
          <p:nvPr/>
        </p:nvSpPr>
        <p:spPr>
          <a:xfrm>
            <a:off x="0" y="442792"/>
            <a:ext cx="12192000" cy="6415208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4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791F6B-2D95-4FC8-A339-1C464F5DB09A}"/>
              </a:ext>
            </a:extLst>
          </p:cNvPr>
          <p:cNvSpPr/>
          <p:nvPr/>
        </p:nvSpPr>
        <p:spPr>
          <a:xfrm>
            <a:off x="144547" y="793628"/>
            <a:ext cx="6156861" cy="2860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noProof="1"/>
              <a:t>/videos-org/SoftUni-International-2019/Programming-Basics-Java-May-2019/02. conditional-statements/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793113-2B69-4093-AAD8-B040AD9D0BC4}"/>
              </a:ext>
            </a:extLst>
          </p:cNvPr>
          <p:cNvSpPr txBox="1"/>
          <p:nvPr/>
        </p:nvSpPr>
        <p:spPr>
          <a:xfrm>
            <a:off x="53876" y="481373"/>
            <a:ext cx="6247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Remote FTP folders </a:t>
            </a:r>
            <a:r>
              <a:rPr lang="en-US" sz="1400"/>
              <a:t>and files</a:t>
            </a:r>
            <a:endParaRPr lang="bg-BG" sz="1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94E6E8D-6169-46EC-BE3C-6FC905C80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47" y="1101405"/>
            <a:ext cx="6156860" cy="44299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4045081-521D-4E94-825E-89DD4680710B}"/>
              </a:ext>
            </a:extLst>
          </p:cNvPr>
          <p:cNvSpPr txBox="1"/>
          <p:nvPr/>
        </p:nvSpPr>
        <p:spPr>
          <a:xfrm>
            <a:off x="6355283" y="481373"/>
            <a:ext cx="5782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Upload queue</a:t>
            </a:r>
            <a:endParaRPr lang="bg-BG" sz="1400" dirty="0"/>
          </a:p>
        </p:txBody>
      </p:sp>
      <p:sp>
        <p:nvSpPr>
          <p:cNvPr id="21" name="Rounded Rectangle 27">
            <a:extLst>
              <a:ext uri="{FF2B5EF4-FFF2-40B4-BE49-F238E27FC236}">
                <a16:creationId xmlns:a16="http://schemas.microsoft.com/office/drawing/2014/main" id="{F6934D05-EEDF-4D8A-AFE0-E94F478197FB}"/>
              </a:ext>
            </a:extLst>
          </p:cNvPr>
          <p:cNvSpPr/>
          <p:nvPr/>
        </p:nvSpPr>
        <p:spPr>
          <a:xfrm>
            <a:off x="6445954" y="2867977"/>
            <a:ext cx="5525224" cy="2663364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 w="6350">
            <a:prstDash val="solid"/>
            <a:extLst>
              <a:ext uri="{C807C97D-BFC1-408E-A445-0C87EB9F89A2}">
                <ask:lineSketchStyleProps xmlns:ask="http://schemas.microsoft.com/office/drawing/2018/sketchyshapes" sd="1827936552">
                  <a:custGeom>
                    <a:avLst/>
                    <a:gdLst>
                      <a:gd name="connsiteX0" fmla="*/ 0 w 5525224"/>
                      <a:gd name="connsiteY0" fmla="*/ 0 h 2663364"/>
                      <a:gd name="connsiteX1" fmla="*/ 0 w 5525224"/>
                      <a:gd name="connsiteY1" fmla="*/ 0 h 2663364"/>
                      <a:gd name="connsiteX2" fmla="*/ 663027 w 5525224"/>
                      <a:gd name="connsiteY2" fmla="*/ 0 h 2663364"/>
                      <a:gd name="connsiteX3" fmla="*/ 1160297 w 5525224"/>
                      <a:gd name="connsiteY3" fmla="*/ 0 h 2663364"/>
                      <a:gd name="connsiteX4" fmla="*/ 1547063 w 5525224"/>
                      <a:gd name="connsiteY4" fmla="*/ 0 h 2663364"/>
                      <a:gd name="connsiteX5" fmla="*/ 2210090 w 5525224"/>
                      <a:gd name="connsiteY5" fmla="*/ 0 h 2663364"/>
                      <a:gd name="connsiteX6" fmla="*/ 2596855 w 5525224"/>
                      <a:gd name="connsiteY6" fmla="*/ 0 h 2663364"/>
                      <a:gd name="connsiteX7" fmla="*/ 3259882 w 5525224"/>
                      <a:gd name="connsiteY7" fmla="*/ 0 h 2663364"/>
                      <a:gd name="connsiteX8" fmla="*/ 3701900 w 5525224"/>
                      <a:gd name="connsiteY8" fmla="*/ 0 h 2663364"/>
                      <a:gd name="connsiteX9" fmla="*/ 4199170 w 5525224"/>
                      <a:gd name="connsiteY9" fmla="*/ 0 h 2663364"/>
                      <a:gd name="connsiteX10" fmla="*/ 4751693 w 5525224"/>
                      <a:gd name="connsiteY10" fmla="*/ 0 h 2663364"/>
                      <a:gd name="connsiteX11" fmla="*/ 5525224 w 5525224"/>
                      <a:gd name="connsiteY11" fmla="*/ 0 h 2663364"/>
                      <a:gd name="connsiteX12" fmla="*/ 5525224 w 5525224"/>
                      <a:gd name="connsiteY12" fmla="*/ 0 h 2663364"/>
                      <a:gd name="connsiteX13" fmla="*/ 5525224 w 5525224"/>
                      <a:gd name="connsiteY13" fmla="*/ 585940 h 2663364"/>
                      <a:gd name="connsiteX14" fmla="*/ 5525224 w 5525224"/>
                      <a:gd name="connsiteY14" fmla="*/ 1171880 h 2663364"/>
                      <a:gd name="connsiteX15" fmla="*/ 5525224 w 5525224"/>
                      <a:gd name="connsiteY15" fmla="*/ 1731187 h 2663364"/>
                      <a:gd name="connsiteX16" fmla="*/ 5525224 w 5525224"/>
                      <a:gd name="connsiteY16" fmla="*/ 2663364 h 2663364"/>
                      <a:gd name="connsiteX17" fmla="*/ 5525224 w 5525224"/>
                      <a:gd name="connsiteY17" fmla="*/ 2663364 h 2663364"/>
                      <a:gd name="connsiteX18" fmla="*/ 5138458 w 5525224"/>
                      <a:gd name="connsiteY18" fmla="*/ 2663364 h 2663364"/>
                      <a:gd name="connsiteX19" fmla="*/ 4475431 w 5525224"/>
                      <a:gd name="connsiteY19" fmla="*/ 2663364 h 2663364"/>
                      <a:gd name="connsiteX20" fmla="*/ 4088666 w 5525224"/>
                      <a:gd name="connsiteY20" fmla="*/ 2663364 h 2663364"/>
                      <a:gd name="connsiteX21" fmla="*/ 3480891 w 5525224"/>
                      <a:gd name="connsiteY21" fmla="*/ 2663364 h 2663364"/>
                      <a:gd name="connsiteX22" fmla="*/ 3038873 w 5525224"/>
                      <a:gd name="connsiteY22" fmla="*/ 2663364 h 2663364"/>
                      <a:gd name="connsiteX23" fmla="*/ 2375846 w 5525224"/>
                      <a:gd name="connsiteY23" fmla="*/ 2663364 h 2663364"/>
                      <a:gd name="connsiteX24" fmla="*/ 1823324 w 5525224"/>
                      <a:gd name="connsiteY24" fmla="*/ 2663364 h 2663364"/>
                      <a:gd name="connsiteX25" fmla="*/ 1160297 w 5525224"/>
                      <a:gd name="connsiteY25" fmla="*/ 2663364 h 2663364"/>
                      <a:gd name="connsiteX26" fmla="*/ 497270 w 5525224"/>
                      <a:gd name="connsiteY26" fmla="*/ 2663364 h 2663364"/>
                      <a:gd name="connsiteX27" fmla="*/ 0 w 5525224"/>
                      <a:gd name="connsiteY27" fmla="*/ 2663364 h 2663364"/>
                      <a:gd name="connsiteX28" fmla="*/ 0 w 5525224"/>
                      <a:gd name="connsiteY28" fmla="*/ 2663364 h 2663364"/>
                      <a:gd name="connsiteX29" fmla="*/ 0 w 5525224"/>
                      <a:gd name="connsiteY29" fmla="*/ 2104058 h 2663364"/>
                      <a:gd name="connsiteX30" fmla="*/ 0 w 5525224"/>
                      <a:gd name="connsiteY30" fmla="*/ 1624652 h 2663364"/>
                      <a:gd name="connsiteX31" fmla="*/ 0 w 5525224"/>
                      <a:gd name="connsiteY31" fmla="*/ 1118613 h 2663364"/>
                      <a:gd name="connsiteX32" fmla="*/ 0 w 5525224"/>
                      <a:gd name="connsiteY32" fmla="*/ 639207 h 2663364"/>
                      <a:gd name="connsiteX33" fmla="*/ 0 w 5525224"/>
                      <a:gd name="connsiteY33" fmla="*/ 0 h 26633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5525224" h="2663364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320677" y="-50213"/>
                          <a:pt x="349176" y="47426"/>
                          <a:pt x="663027" y="0"/>
                        </a:cubicBezTo>
                        <a:cubicBezTo>
                          <a:pt x="976878" y="-47426"/>
                          <a:pt x="1052898" y="39997"/>
                          <a:pt x="1160297" y="0"/>
                        </a:cubicBezTo>
                        <a:cubicBezTo>
                          <a:pt x="1267696" y="-39997"/>
                          <a:pt x="1376616" y="43713"/>
                          <a:pt x="1547063" y="0"/>
                        </a:cubicBezTo>
                        <a:cubicBezTo>
                          <a:pt x="1717510" y="-43713"/>
                          <a:pt x="1938139" y="41259"/>
                          <a:pt x="2210090" y="0"/>
                        </a:cubicBezTo>
                        <a:cubicBezTo>
                          <a:pt x="2482041" y="-41259"/>
                          <a:pt x="2493640" y="20855"/>
                          <a:pt x="2596855" y="0"/>
                        </a:cubicBezTo>
                        <a:cubicBezTo>
                          <a:pt x="2700070" y="-20855"/>
                          <a:pt x="2928968" y="54167"/>
                          <a:pt x="3259882" y="0"/>
                        </a:cubicBezTo>
                        <a:cubicBezTo>
                          <a:pt x="3590796" y="-54167"/>
                          <a:pt x="3590382" y="2774"/>
                          <a:pt x="3701900" y="0"/>
                        </a:cubicBezTo>
                        <a:cubicBezTo>
                          <a:pt x="3813418" y="-2774"/>
                          <a:pt x="4056181" y="12105"/>
                          <a:pt x="4199170" y="0"/>
                        </a:cubicBezTo>
                        <a:cubicBezTo>
                          <a:pt x="4342159" y="-12105"/>
                          <a:pt x="4580015" y="24927"/>
                          <a:pt x="4751693" y="0"/>
                        </a:cubicBezTo>
                        <a:cubicBezTo>
                          <a:pt x="4923371" y="-24927"/>
                          <a:pt x="5190706" y="55039"/>
                          <a:pt x="5525224" y="0"/>
                        </a:cubicBezTo>
                        <a:lnTo>
                          <a:pt x="5525224" y="0"/>
                        </a:lnTo>
                        <a:cubicBezTo>
                          <a:pt x="5532669" y="208699"/>
                          <a:pt x="5479115" y="304611"/>
                          <a:pt x="5525224" y="585940"/>
                        </a:cubicBezTo>
                        <a:cubicBezTo>
                          <a:pt x="5571333" y="867269"/>
                          <a:pt x="5515157" y="1051336"/>
                          <a:pt x="5525224" y="1171880"/>
                        </a:cubicBezTo>
                        <a:cubicBezTo>
                          <a:pt x="5535291" y="1292424"/>
                          <a:pt x="5488179" y="1515678"/>
                          <a:pt x="5525224" y="1731187"/>
                        </a:cubicBezTo>
                        <a:cubicBezTo>
                          <a:pt x="5562269" y="1946696"/>
                          <a:pt x="5513127" y="2240469"/>
                          <a:pt x="5525224" y="2663364"/>
                        </a:cubicBezTo>
                        <a:lnTo>
                          <a:pt x="5525224" y="2663364"/>
                        </a:lnTo>
                        <a:cubicBezTo>
                          <a:pt x="5378883" y="2690039"/>
                          <a:pt x="5290960" y="2628041"/>
                          <a:pt x="5138458" y="2663364"/>
                        </a:cubicBezTo>
                        <a:cubicBezTo>
                          <a:pt x="4985956" y="2698687"/>
                          <a:pt x="4615588" y="2623494"/>
                          <a:pt x="4475431" y="2663364"/>
                        </a:cubicBezTo>
                        <a:cubicBezTo>
                          <a:pt x="4335274" y="2703234"/>
                          <a:pt x="4198655" y="2638858"/>
                          <a:pt x="4088666" y="2663364"/>
                        </a:cubicBezTo>
                        <a:cubicBezTo>
                          <a:pt x="3978677" y="2687870"/>
                          <a:pt x="3770911" y="2620810"/>
                          <a:pt x="3480891" y="2663364"/>
                        </a:cubicBezTo>
                        <a:cubicBezTo>
                          <a:pt x="3190872" y="2705918"/>
                          <a:pt x="3136628" y="2625459"/>
                          <a:pt x="3038873" y="2663364"/>
                        </a:cubicBezTo>
                        <a:cubicBezTo>
                          <a:pt x="2941118" y="2701269"/>
                          <a:pt x="2672510" y="2597867"/>
                          <a:pt x="2375846" y="2663364"/>
                        </a:cubicBezTo>
                        <a:cubicBezTo>
                          <a:pt x="2079182" y="2728861"/>
                          <a:pt x="2029175" y="2637601"/>
                          <a:pt x="1823324" y="2663364"/>
                        </a:cubicBezTo>
                        <a:cubicBezTo>
                          <a:pt x="1617473" y="2689127"/>
                          <a:pt x="1431214" y="2586449"/>
                          <a:pt x="1160297" y="2663364"/>
                        </a:cubicBezTo>
                        <a:cubicBezTo>
                          <a:pt x="889380" y="2740279"/>
                          <a:pt x="678236" y="2591157"/>
                          <a:pt x="497270" y="2663364"/>
                        </a:cubicBezTo>
                        <a:cubicBezTo>
                          <a:pt x="316304" y="2735571"/>
                          <a:pt x="144759" y="2633608"/>
                          <a:pt x="0" y="2663364"/>
                        </a:cubicBezTo>
                        <a:lnTo>
                          <a:pt x="0" y="2663364"/>
                        </a:lnTo>
                        <a:cubicBezTo>
                          <a:pt x="-21313" y="2528109"/>
                          <a:pt x="23082" y="2233902"/>
                          <a:pt x="0" y="2104058"/>
                        </a:cubicBezTo>
                        <a:cubicBezTo>
                          <a:pt x="-23082" y="1974214"/>
                          <a:pt x="36610" y="1784531"/>
                          <a:pt x="0" y="1624652"/>
                        </a:cubicBezTo>
                        <a:cubicBezTo>
                          <a:pt x="-36610" y="1464773"/>
                          <a:pt x="25573" y="1253108"/>
                          <a:pt x="0" y="1118613"/>
                        </a:cubicBezTo>
                        <a:cubicBezTo>
                          <a:pt x="-25573" y="984118"/>
                          <a:pt x="50516" y="794924"/>
                          <a:pt x="0" y="639207"/>
                        </a:cubicBezTo>
                        <a:cubicBezTo>
                          <a:pt x="-50516" y="483490"/>
                          <a:pt x="42293" y="313799"/>
                          <a:pt x="0" y="0"/>
                        </a:cubicBezTo>
                        <a:close/>
                      </a:path>
                      <a:path w="5525224" h="2663364" stroke="0" extrusionOk="0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131932" y="-579"/>
                          <a:pt x="373403" y="65146"/>
                          <a:pt x="552522" y="0"/>
                        </a:cubicBezTo>
                        <a:cubicBezTo>
                          <a:pt x="731641" y="-65146"/>
                          <a:pt x="832977" y="24540"/>
                          <a:pt x="1049793" y="0"/>
                        </a:cubicBezTo>
                        <a:cubicBezTo>
                          <a:pt x="1266609" y="-24540"/>
                          <a:pt x="1453003" y="9797"/>
                          <a:pt x="1712819" y="0"/>
                        </a:cubicBezTo>
                        <a:cubicBezTo>
                          <a:pt x="1972635" y="-9797"/>
                          <a:pt x="2140105" y="14601"/>
                          <a:pt x="2265342" y="0"/>
                        </a:cubicBezTo>
                        <a:cubicBezTo>
                          <a:pt x="2390579" y="-14601"/>
                          <a:pt x="2568091" y="27763"/>
                          <a:pt x="2762612" y="0"/>
                        </a:cubicBezTo>
                        <a:cubicBezTo>
                          <a:pt x="2957133" y="-27763"/>
                          <a:pt x="3143402" y="51721"/>
                          <a:pt x="3425639" y="0"/>
                        </a:cubicBezTo>
                        <a:cubicBezTo>
                          <a:pt x="3707876" y="-51721"/>
                          <a:pt x="3777445" y="62843"/>
                          <a:pt x="4033414" y="0"/>
                        </a:cubicBezTo>
                        <a:cubicBezTo>
                          <a:pt x="4289384" y="-62843"/>
                          <a:pt x="4346173" y="1911"/>
                          <a:pt x="4475431" y="0"/>
                        </a:cubicBezTo>
                        <a:cubicBezTo>
                          <a:pt x="4604689" y="-1911"/>
                          <a:pt x="4792083" y="41159"/>
                          <a:pt x="5027954" y="0"/>
                        </a:cubicBezTo>
                        <a:cubicBezTo>
                          <a:pt x="5263825" y="-41159"/>
                          <a:pt x="5360272" y="24271"/>
                          <a:pt x="5525224" y="0"/>
                        </a:cubicBezTo>
                        <a:lnTo>
                          <a:pt x="5525224" y="0"/>
                        </a:lnTo>
                        <a:cubicBezTo>
                          <a:pt x="5570290" y="192553"/>
                          <a:pt x="5496362" y="380004"/>
                          <a:pt x="5525224" y="479406"/>
                        </a:cubicBezTo>
                        <a:cubicBezTo>
                          <a:pt x="5554086" y="578808"/>
                          <a:pt x="5464153" y="901041"/>
                          <a:pt x="5525224" y="1038712"/>
                        </a:cubicBezTo>
                        <a:cubicBezTo>
                          <a:pt x="5586295" y="1176383"/>
                          <a:pt x="5517488" y="1367858"/>
                          <a:pt x="5525224" y="1598018"/>
                        </a:cubicBezTo>
                        <a:cubicBezTo>
                          <a:pt x="5532960" y="1828178"/>
                          <a:pt x="5513812" y="1945587"/>
                          <a:pt x="5525224" y="2130691"/>
                        </a:cubicBezTo>
                        <a:cubicBezTo>
                          <a:pt x="5536636" y="2315795"/>
                          <a:pt x="5462370" y="2434187"/>
                          <a:pt x="5525224" y="2663364"/>
                        </a:cubicBezTo>
                        <a:lnTo>
                          <a:pt x="5525224" y="2663364"/>
                        </a:lnTo>
                        <a:cubicBezTo>
                          <a:pt x="5327435" y="2706219"/>
                          <a:pt x="5084196" y="2628547"/>
                          <a:pt x="4972702" y="2663364"/>
                        </a:cubicBezTo>
                        <a:cubicBezTo>
                          <a:pt x="4861208" y="2698181"/>
                          <a:pt x="4695052" y="2601218"/>
                          <a:pt x="4420179" y="2663364"/>
                        </a:cubicBezTo>
                        <a:cubicBezTo>
                          <a:pt x="4145306" y="2725510"/>
                          <a:pt x="4201899" y="2646256"/>
                          <a:pt x="4033414" y="2663364"/>
                        </a:cubicBezTo>
                        <a:cubicBezTo>
                          <a:pt x="3864930" y="2680472"/>
                          <a:pt x="3724373" y="2633014"/>
                          <a:pt x="3646648" y="2663364"/>
                        </a:cubicBezTo>
                        <a:cubicBezTo>
                          <a:pt x="3568923" y="2693714"/>
                          <a:pt x="3384463" y="2657318"/>
                          <a:pt x="3204630" y="2663364"/>
                        </a:cubicBezTo>
                        <a:cubicBezTo>
                          <a:pt x="3024797" y="2669410"/>
                          <a:pt x="2806935" y="2659703"/>
                          <a:pt x="2596855" y="2663364"/>
                        </a:cubicBezTo>
                        <a:cubicBezTo>
                          <a:pt x="2386775" y="2667025"/>
                          <a:pt x="2327140" y="2627857"/>
                          <a:pt x="2154837" y="2663364"/>
                        </a:cubicBezTo>
                        <a:cubicBezTo>
                          <a:pt x="1982534" y="2698871"/>
                          <a:pt x="1820703" y="2622926"/>
                          <a:pt x="1712819" y="2663364"/>
                        </a:cubicBezTo>
                        <a:cubicBezTo>
                          <a:pt x="1604935" y="2703802"/>
                          <a:pt x="1458930" y="2627539"/>
                          <a:pt x="1270802" y="2663364"/>
                        </a:cubicBezTo>
                        <a:cubicBezTo>
                          <a:pt x="1082674" y="2699189"/>
                          <a:pt x="952436" y="2649222"/>
                          <a:pt x="663027" y="2663364"/>
                        </a:cubicBezTo>
                        <a:cubicBezTo>
                          <a:pt x="373618" y="2677506"/>
                          <a:pt x="231171" y="2659259"/>
                          <a:pt x="0" y="2663364"/>
                        </a:cubicBezTo>
                        <a:lnTo>
                          <a:pt x="0" y="2663364"/>
                        </a:lnTo>
                        <a:cubicBezTo>
                          <a:pt x="-57371" y="2466614"/>
                          <a:pt x="16483" y="2391425"/>
                          <a:pt x="0" y="2183958"/>
                        </a:cubicBezTo>
                        <a:cubicBezTo>
                          <a:pt x="-16483" y="1976491"/>
                          <a:pt x="226" y="1853306"/>
                          <a:pt x="0" y="1624652"/>
                        </a:cubicBezTo>
                        <a:cubicBezTo>
                          <a:pt x="-226" y="1395998"/>
                          <a:pt x="53729" y="1178802"/>
                          <a:pt x="0" y="1065346"/>
                        </a:cubicBezTo>
                        <a:cubicBezTo>
                          <a:pt x="-53729" y="951890"/>
                          <a:pt x="68430" y="635476"/>
                          <a:pt x="0" y="479406"/>
                        </a:cubicBezTo>
                        <a:cubicBezTo>
                          <a:pt x="-68430" y="323336"/>
                          <a:pt x="4513" y="21031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5" name="Rounded Rectangle 27">
            <a:extLst>
              <a:ext uri="{FF2B5EF4-FFF2-40B4-BE49-F238E27FC236}">
                <a16:creationId xmlns:a16="http://schemas.microsoft.com/office/drawing/2014/main" id="{3D6C20A3-25CD-4195-8D73-1F36507AE7A8}"/>
              </a:ext>
            </a:extLst>
          </p:cNvPr>
          <p:cNvSpPr/>
          <p:nvPr/>
        </p:nvSpPr>
        <p:spPr>
          <a:xfrm>
            <a:off x="6445954" y="811940"/>
            <a:ext cx="5525224" cy="1893722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prstDash val="dash"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D634DF-20EB-4DAF-93E5-6A7E8D258C33}"/>
              </a:ext>
            </a:extLst>
          </p:cNvPr>
          <p:cNvSpPr txBox="1"/>
          <p:nvPr/>
        </p:nvSpPr>
        <p:spPr>
          <a:xfrm>
            <a:off x="7178652" y="1538765"/>
            <a:ext cx="4059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Drag and Drop Video Files Here to Upload</a:t>
            </a:r>
          </a:p>
        </p:txBody>
      </p:sp>
      <p:pic>
        <p:nvPicPr>
          <p:cNvPr id="28" name="Picture 2" descr="Cloud file upload icon Royalty Free Vector Image">
            <a:extLst>
              <a:ext uri="{FF2B5EF4-FFF2-40B4-BE49-F238E27FC236}">
                <a16:creationId xmlns:a16="http://schemas.microsoft.com/office/drawing/2014/main" id="{4936375F-B8A4-4ED1-9054-7C743B00A5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CFDFF"/>
              </a:clrFrom>
              <a:clrTo>
                <a:srgbClr val="FCFD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3" t="19508" r="18073" b="26721"/>
          <a:stretch/>
        </p:blipFill>
        <p:spPr bwMode="auto">
          <a:xfrm>
            <a:off x="8930887" y="975042"/>
            <a:ext cx="555359" cy="50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99E8C596-2E10-4F54-B1B3-BD1082BBECF0}"/>
              </a:ext>
            </a:extLst>
          </p:cNvPr>
          <p:cNvGrpSpPr/>
          <p:nvPr/>
        </p:nvGrpSpPr>
        <p:grpSpPr>
          <a:xfrm>
            <a:off x="7628738" y="2042064"/>
            <a:ext cx="3187650" cy="436084"/>
            <a:chOff x="7785149" y="4886405"/>
            <a:chExt cx="3187650" cy="436084"/>
          </a:xfrm>
        </p:grpSpPr>
        <p:sp>
          <p:nvSpPr>
            <p:cNvPr id="24" name="Rounded Rectangle 45">
              <a:extLst>
                <a:ext uri="{FF2B5EF4-FFF2-40B4-BE49-F238E27FC236}">
                  <a16:creationId xmlns:a16="http://schemas.microsoft.com/office/drawing/2014/main" id="{3414070E-A8A8-429D-9AC1-1F4E900E1E19}"/>
                </a:ext>
              </a:extLst>
            </p:cNvPr>
            <p:cNvSpPr/>
            <p:nvPr/>
          </p:nvSpPr>
          <p:spPr>
            <a:xfrm>
              <a:off x="8228104" y="4886405"/>
              <a:ext cx="2744695" cy="436084"/>
            </a:xfrm>
            <a:prstGeom prst="round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effectLst>
                    <a:glow rad="12700">
                      <a:schemeClr val="accent6">
                        <a:lumMod val="50000"/>
                        <a:alpha val="2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Choose Files to Upload … </a:t>
              </a:r>
              <a:endParaRPr lang="bg-BG" b="1" dirty="0">
                <a:effectLst>
                  <a:glow rad="12700">
                    <a:schemeClr val="accent6">
                      <a:lumMod val="50000"/>
                      <a:alpha val="2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8F5880E-F760-4EF2-AFD2-D098E67F9417}"/>
                </a:ext>
              </a:extLst>
            </p:cNvPr>
            <p:cNvSpPr txBox="1"/>
            <p:nvPr/>
          </p:nvSpPr>
          <p:spPr>
            <a:xfrm>
              <a:off x="7785149" y="4913396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or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475AFEA-B9A9-47FF-A925-3A9D83370868}"/>
              </a:ext>
            </a:extLst>
          </p:cNvPr>
          <p:cNvGrpSpPr/>
          <p:nvPr/>
        </p:nvGrpSpPr>
        <p:grpSpPr>
          <a:xfrm>
            <a:off x="6539265" y="2957171"/>
            <a:ext cx="5332903" cy="795866"/>
            <a:chOff x="6445955" y="2854530"/>
            <a:chExt cx="5469238" cy="795866"/>
          </a:xfrm>
        </p:grpSpPr>
        <p:sp>
          <p:nvSpPr>
            <p:cNvPr id="39" name="Rounded Rectangle 27">
              <a:extLst>
                <a:ext uri="{FF2B5EF4-FFF2-40B4-BE49-F238E27FC236}">
                  <a16:creationId xmlns:a16="http://schemas.microsoft.com/office/drawing/2014/main" id="{46793FF7-64B6-4499-A96D-0BE34BB6BEFA}"/>
                </a:ext>
              </a:extLst>
            </p:cNvPr>
            <p:cNvSpPr/>
            <p:nvPr/>
          </p:nvSpPr>
          <p:spPr>
            <a:xfrm>
              <a:off x="6445955" y="2854530"/>
              <a:ext cx="5316607" cy="795866"/>
            </a:xfrm>
            <a:prstGeom prst="roundRect">
              <a:avLst>
                <a:gd name="adj" fmla="val 4689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6350">
              <a:prstDash val="solid"/>
              <a:extLst>
                <a:ext uri="{C807C97D-BFC1-408E-A445-0C87EB9F89A2}">
                  <ask:lineSketchStyleProps xmlns:ask="http://schemas.microsoft.com/office/drawing/2018/sketchyshapes" sd="1827936552">
                    <a:custGeom>
                      <a:avLst/>
                      <a:gdLst>
                        <a:gd name="connsiteX0" fmla="*/ 0 w 5525224"/>
                        <a:gd name="connsiteY0" fmla="*/ 0 h 2663364"/>
                        <a:gd name="connsiteX1" fmla="*/ 0 w 5525224"/>
                        <a:gd name="connsiteY1" fmla="*/ 0 h 2663364"/>
                        <a:gd name="connsiteX2" fmla="*/ 663027 w 5525224"/>
                        <a:gd name="connsiteY2" fmla="*/ 0 h 2663364"/>
                        <a:gd name="connsiteX3" fmla="*/ 1160297 w 5525224"/>
                        <a:gd name="connsiteY3" fmla="*/ 0 h 2663364"/>
                        <a:gd name="connsiteX4" fmla="*/ 1547063 w 5525224"/>
                        <a:gd name="connsiteY4" fmla="*/ 0 h 2663364"/>
                        <a:gd name="connsiteX5" fmla="*/ 2210090 w 5525224"/>
                        <a:gd name="connsiteY5" fmla="*/ 0 h 2663364"/>
                        <a:gd name="connsiteX6" fmla="*/ 2596855 w 5525224"/>
                        <a:gd name="connsiteY6" fmla="*/ 0 h 2663364"/>
                        <a:gd name="connsiteX7" fmla="*/ 3259882 w 5525224"/>
                        <a:gd name="connsiteY7" fmla="*/ 0 h 2663364"/>
                        <a:gd name="connsiteX8" fmla="*/ 3701900 w 5525224"/>
                        <a:gd name="connsiteY8" fmla="*/ 0 h 2663364"/>
                        <a:gd name="connsiteX9" fmla="*/ 4199170 w 5525224"/>
                        <a:gd name="connsiteY9" fmla="*/ 0 h 2663364"/>
                        <a:gd name="connsiteX10" fmla="*/ 4751693 w 5525224"/>
                        <a:gd name="connsiteY10" fmla="*/ 0 h 2663364"/>
                        <a:gd name="connsiteX11" fmla="*/ 5525224 w 5525224"/>
                        <a:gd name="connsiteY11" fmla="*/ 0 h 2663364"/>
                        <a:gd name="connsiteX12" fmla="*/ 5525224 w 5525224"/>
                        <a:gd name="connsiteY12" fmla="*/ 0 h 2663364"/>
                        <a:gd name="connsiteX13" fmla="*/ 5525224 w 5525224"/>
                        <a:gd name="connsiteY13" fmla="*/ 585940 h 2663364"/>
                        <a:gd name="connsiteX14" fmla="*/ 5525224 w 5525224"/>
                        <a:gd name="connsiteY14" fmla="*/ 1171880 h 2663364"/>
                        <a:gd name="connsiteX15" fmla="*/ 5525224 w 5525224"/>
                        <a:gd name="connsiteY15" fmla="*/ 1731187 h 2663364"/>
                        <a:gd name="connsiteX16" fmla="*/ 5525224 w 5525224"/>
                        <a:gd name="connsiteY16" fmla="*/ 2663364 h 2663364"/>
                        <a:gd name="connsiteX17" fmla="*/ 5525224 w 5525224"/>
                        <a:gd name="connsiteY17" fmla="*/ 2663364 h 2663364"/>
                        <a:gd name="connsiteX18" fmla="*/ 5138458 w 5525224"/>
                        <a:gd name="connsiteY18" fmla="*/ 2663364 h 2663364"/>
                        <a:gd name="connsiteX19" fmla="*/ 4475431 w 5525224"/>
                        <a:gd name="connsiteY19" fmla="*/ 2663364 h 2663364"/>
                        <a:gd name="connsiteX20" fmla="*/ 4088666 w 5525224"/>
                        <a:gd name="connsiteY20" fmla="*/ 2663364 h 2663364"/>
                        <a:gd name="connsiteX21" fmla="*/ 3480891 w 5525224"/>
                        <a:gd name="connsiteY21" fmla="*/ 2663364 h 2663364"/>
                        <a:gd name="connsiteX22" fmla="*/ 3038873 w 5525224"/>
                        <a:gd name="connsiteY22" fmla="*/ 2663364 h 2663364"/>
                        <a:gd name="connsiteX23" fmla="*/ 2375846 w 5525224"/>
                        <a:gd name="connsiteY23" fmla="*/ 2663364 h 2663364"/>
                        <a:gd name="connsiteX24" fmla="*/ 1823324 w 5525224"/>
                        <a:gd name="connsiteY24" fmla="*/ 2663364 h 2663364"/>
                        <a:gd name="connsiteX25" fmla="*/ 1160297 w 5525224"/>
                        <a:gd name="connsiteY25" fmla="*/ 2663364 h 2663364"/>
                        <a:gd name="connsiteX26" fmla="*/ 497270 w 5525224"/>
                        <a:gd name="connsiteY26" fmla="*/ 2663364 h 2663364"/>
                        <a:gd name="connsiteX27" fmla="*/ 0 w 5525224"/>
                        <a:gd name="connsiteY27" fmla="*/ 2663364 h 2663364"/>
                        <a:gd name="connsiteX28" fmla="*/ 0 w 5525224"/>
                        <a:gd name="connsiteY28" fmla="*/ 2663364 h 2663364"/>
                        <a:gd name="connsiteX29" fmla="*/ 0 w 5525224"/>
                        <a:gd name="connsiteY29" fmla="*/ 2104058 h 2663364"/>
                        <a:gd name="connsiteX30" fmla="*/ 0 w 5525224"/>
                        <a:gd name="connsiteY30" fmla="*/ 1624652 h 2663364"/>
                        <a:gd name="connsiteX31" fmla="*/ 0 w 5525224"/>
                        <a:gd name="connsiteY31" fmla="*/ 1118613 h 2663364"/>
                        <a:gd name="connsiteX32" fmla="*/ 0 w 5525224"/>
                        <a:gd name="connsiteY32" fmla="*/ 639207 h 2663364"/>
                        <a:gd name="connsiteX33" fmla="*/ 0 w 5525224"/>
                        <a:gd name="connsiteY33" fmla="*/ 0 h 26633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</a:cxnLst>
                      <a:rect l="l" t="t" r="r" b="b"/>
                      <a:pathLst>
                        <a:path w="5525224" h="2663364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cubicBezTo>
                            <a:pt x="320677" y="-50213"/>
                            <a:pt x="349176" y="47426"/>
                            <a:pt x="663027" y="0"/>
                          </a:cubicBezTo>
                          <a:cubicBezTo>
                            <a:pt x="976878" y="-47426"/>
                            <a:pt x="1052898" y="39997"/>
                            <a:pt x="1160297" y="0"/>
                          </a:cubicBezTo>
                          <a:cubicBezTo>
                            <a:pt x="1267696" y="-39997"/>
                            <a:pt x="1376616" y="43713"/>
                            <a:pt x="1547063" y="0"/>
                          </a:cubicBezTo>
                          <a:cubicBezTo>
                            <a:pt x="1717510" y="-43713"/>
                            <a:pt x="1938139" y="41259"/>
                            <a:pt x="2210090" y="0"/>
                          </a:cubicBezTo>
                          <a:cubicBezTo>
                            <a:pt x="2482041" y="-41259"/>
                            <a:pt x="2493640" y="20855"/>
                            <a:pt x="2596855" y="0"/>
                          </a:cubicBezTo>
                          <a:cubicBezTo>
                            <a:pt x="2700070" y="-20855"/>
                            <a:pt x="2928968" y="54167"/>
                            <a:pt x="3259882" y="0"/>
                          </a:cubicBezTo>
                          <a:cubicBezTo>
                            <a:pt x="3590796" y="-54167"/>
                            <a:pt x="3590382" y="2774"/>
                            <a:pt x="3701900" y="0"/>
                          </a:cubicBezTo>
                          <a:cubicBezTo>
                            <a:pt x="3813418" y="-2774"/>
                            <a:pt x="4056181" y="12105"/>
                            <a:pt x="4199170" y="0"/>
                          </a:cubicBezTo>
                          <a:cubicBezTo>
                            <a:pt x="4342159" y="-12105"/>
                            <a:pt x="4580015" y="24927"/>
                            <a:pt x="4751693" y="0"/>
                          </a:cubicBezTo>
                          <a:cubicBezTo>
                            <a:pt x="4923371" y="-24927"/>
                            <a:pt x="5190706" y="55039"/>
                            <a:pt x="5525224" y="0"/>
                          </a:cubicBezTo>
                          <a:lnTo>
                            <a:pt x="5525224" y="0"/>
                          </a:lnTo>
                          <a:cubicBezTo>
                            <a:pt x="5532669" y="208699"/>
                            <a:pt x="5479115" y="304611"/>
                            <a:pt x="5525224" y="585940"/>
                          </a:cubicBezTo>
                          <a:cubicBezTo>
                            <a:pt x="5571333" y="867269"/>
                            <a:pt x="5515157" y="1051336"/>
                            <a:pt x="5525224" y="1171880"/>
                          </a:cubicBezTo>
                          <a:cubicBezTo>
                            <a:pt x="5535291" y="1292424"/>
                            <a:pt x="5488179" y="1515678"/>
                            <a:pt x="5525224" y="1731187"/>
                          </a:cubicBezTo>
                          <a:cubicBezTo>
                            <a:pt x="5562269" y="1946696"/>
                            <a:pt x="5513127" y="2240469"/>
                            <a:pt x="5525224" y="2663364"/>
                          </a:cubicBezTo>
                          <a:lnTo>
                            <a:pt x="5525224" y="2663364"/>
                          </a:lnTo>
                          <a:cubicBezTo>
                            <a:pt x="5378883" y="2690039"/>
                            <a:pt x="5290960" y="2628041"/>
                            <a:pt x="5138458" y="2663364"/>
                          </a:cubicBezTo>
                          <a:cubicBezTo>
                            <a:pt x="4985956" y="2698687"/>
                            <a:pt x="4615588" y="2623494"/>
                            <a:pt x="4475431" y="2663364"/>
                          </a:cubicBezTo>
                          <a:cubicBezTo>
                            <a:pt x="4335274" y="2703234"/>
                            <a:pt x="4198655" y="2638858"/>
                            <a:pt x="4088666" y="2663364"/>
                          </a:cubicBezTo>
                          <a:cubicBezTo>
                            <a:pt x="3978677" y="2687870"/>
                            <a:pt x="3770911" y="2620810"/>
                            <a:pt x="3480891" y="2663364"/>
                          </a:cubicBezTo>
                          <a:cubicBezTo>
                            <a:pt x="3190872" y="2705918"/>
                            <a:pt x="3136628" y="2625459"/>
                            <a:pt x="3038873" y="2663364"/>
                          </a:cubicBezTo>
                          <a:cubicBezTo>
                            <a:pt x="2941118" y="2701269"/>
                            <a:pt x="2672510" y="2597867"/>
                            <a:pt x="2375846" y="2663364"/>
                          </a:cubicBezTo>
                          <a:cubicBezTo>
                            <a:pt x="2079182" y="2728861"/>
                            <a:pt x="2029175" y="2637601"/>
                            <a:pt x="1823324" y="2663364"/>
                          </a:cubicBezTo>
                          <a:cubicBezTo>
                            <a:pt x="1617473" y="2689127"/>
                            <a:pt x="1431214" y="2586449"/>
                            <a:pt x="1160297" y="2663364"/>
                          </a:cubicBezTo>
                          <a:cubicBezTo>
                            <a:pt x="889380" y="2740279"/>
                            <a:pt x="678236" y="2591157"/>
                            <a:pt x="497270" y="2663364"/>
                          </a:cubicBezTo>
                          <a:cubicBezTo>
                            <a:pt x="316304" y="2735571"/>
                            <a:pt x="144759" y="2633608"/>
                            <a:pt x="0" y="2663364"/>
                          </a:cubicBezTo>
                          <a:lnTo>
                            <a:pt x="0" y="2663364"/>
                          </a:lnTo>
                          <a:cubicBezTo>
                            <a:pt x="-21313" y="2528109"/>
                            <a:pt x="23082" y="2233902"/>
                            <a:pt x="0" y="2104058"/>
                          </a:cubicBezTo>
                          <a:cubicBezTo>
                            <a:pt x="-23082" y="1974214"/>
                            <a:pt x="36610" y="1784531"/>
                            <a:pt x="0" y="1624652"/>
                          </a:cubicBezTo>
                          <a:cubicBezTo>
                            <a:pt x="-36610" y="1464773"/>
                            <a:pt x="25573" y="1253108"/>
                            <a:pt x="0" y="1118613"/>
                          </a:cubicBezTo>
                          <a:cubicBezTo>
                            <a:pt x="-25573" y="984118"/>
                            <a:pt x="50516" y="794924"/>
                            <a:pt x="0" y="639207"/>
                          </a:cubicBezTo>
                          <a:cubicBezTo>
                            <a:pt x="-50516" y="483490"/>
                            <a:pt x="42293" y="313799"/>
                            <a:pt x="0" y="0"/>
                          </a:cubicBezTo>
                          <a:close/>
                        </a:path>
                        <a:path w="5525224" h="2663364" stroke="0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cubicBezTo>
                            <a:pt x="131932" y="-579"/>
                            <a:pt x="373403" y="65146"/>
                            <a:pt x="552522" y="0"/>
                          </a:cubicBezTo>
                          <a:cubicBezTo>
                            <a:pt x="731641" y="-65146"/>
                            <a:pt x="832977" y="24540"/>
                            <a:pt x="1049793" y="0"/>
                          </a:cubicBezTo>
                          <a:cubicBezTo>
                            <a:pt x="1266609" y="-24540"/>
                            <a:pt x="1453003" y="9797"/>
                            <a:pt x="1712819" y="0"/>
                          </a:cubicBezTo>
                          <a:cubicBezTo>
                            <a:pt x="1972635" y="-9797"/>
                            <a:pt x="2140105" y="14601"/>
                            <a:pt x="2265342" y="0"/>
                          </a:cubicBezTo>
                          <a:cubicBezTo>
                            <a:pt x="2390579" y="-14601"/>
                            <a:pt x="2568091" y="27763"/>
                            <a:pt x="2762612" y="0"/>
                          </a:cubicBezTo>
                          <a:cubicBezTo>
                            <a:pt x="2957133" y="-27763"/>
                            <a:pt x="3143402" y="51721"/>
                            <a:pt x="3425639" y="0"/>
                          </a:cubicBezTo>
                          <a:cubicBezTo>
                            <a:pt x="3707876" y="-51721"/>
                            <a:pt x="3777445" y="62843"/>
                            <a:pt x="4033414" y="0"/>
                          </a:cubicBezTo>
                          <a:cubicBezTo>
                            <a:pt x="4289384" y="-62843"/>
                            <a:pt x="4346173" y="1911"/>
                            <a:pt x="4475431" y="0"/>
                          </a:cubicBezTo>
                          <a:cubicBezTo>
                            <a:pt x="4604689" y="-1911"/>
                            <a:pt x="4792083" y="41159"/>
                            <a:pt x="5027954" y="0"/>
                          </a:cubicBezTo>
                          <a:cubicBezTo>
                            <a:pt x="5263825" y="-41159"/>
                            <a:pt x="5360272" y="24271"/>
                            <a:pt x="5525224" y="0"/>
                          </a:cubicBezTo>
                          <a:lnTo>
                            <a:pt x="5525224" y="0"/>
                          </a:lnTo>
                          <a:cubicBezTo>
                            <a:pt x="5570290" y="192553"/>
                            <a:pt x="5496362" y="380004"/>
                            <a:pt x="5525224" y="479406"/>
                          </a:cubicBezTo>
                          <a:cubicBezTo>
                            <a:pt x="5554086" y="578808"/>
                            <a:pt x="5464153" y="901041"/>
                            <a:pt x="5525224" y="1038712"/>
                          </a:cubicBezTo>
                          <a:cubicBezTo>
                            <a:pt x="5586295" y="1176383"/>
                            <a:pt x="5517488" y="1367858"/>
                            <a:pt x="5525224" y="1598018"/>
                          </a:cubicBezTo>
                          <a:cubicBezTo>
                            <a:pt x="5532960" y="1828178"/>
                            <a:pt x="5513812" y="1945587"/>
                            <a:pt x="5525224" y="2130691"/>
                          </a:cubicBezTo>
                          <a:cubicBezTo>
                            <a:pt x="5536636" y="2315795"/>
                            <a:pt x="5462370" y="2434187"/>
                            <a:pt x="5525224" y="2663364"/>
                          </a:cubicBezTo>
                          <a:lnTo>
                            <a:pt x="5525224" y="2663364"/>
                          </a:lnTo>
                          <a:cubicBezTo>
                            <a:pt x="5327435" y="2706219"/>
                            <a:pt x="5084196" y="2628547"/>
                            <a:pt x="4972702" y="2663364"/>
                          </a:cubicBezTo>
                          <a:cubicBezTo>
                            <a:pt x="4861208" y="2698181"/>
                            <a:pt x="4695052" y="2601218"/>
                            <a:pt x="4420179" y="2663364"/>
                          </a:cubicBezTo>
                          <a:cubicBezTo>
                            <a:pt x="4145306" y="2725510"/>
                            <a:pt x="4201899" y="2646256"/>
                            <a:pt x="4033414" y="2663364"/>
                          </a:cubicBezTo>
                          <a:cubicBezTo>
                            <a:pt x="3864930" y="2680472"/>
                            <a:pt x="3724373" y="2633014"/>
                            <a:pt x="3646648" y="2663364"/>
                          </a:cubicBezTo>
                          <a:cubicBezTo>
                            <a:pt x="3568923" y="2693714"/>
                            <a:pt x="3384463" y="2657318"/>
                            <a:pt x="3204630" y="2663364"/>
                          </a:cubicBezTo>
                          <a:cubicBezTo>
                            <a:pt x="3024797" y="2669410"/>
                            <a:pt x="2806935" y="2659703"/>
                            <a:pt x="2596855" y="2663364"/>
                          </a:cubicBezTo>
                          <a:cubicBezTo>
                            <a:pt x="2386775" y="2667025"/>
                            <a:pt x="2327140" y="2627857"/>
                            <a:pt x="2154837" y="2663364"/>
                          </a:cubicBezTo>
                          <a:cubicBezTo>
                            <a:pt x="1982534" y="2698871"/>
                            <a:pt x="1820703" y="2622926"/>
                            <a:pt x="1712819" y="2663364"/>
                          </a:cubicBezTo>
                          <a:cubicBezTo>
                            <a:pt x="1604935" y="2703802"/>
                            <a:pt x="1458930" y="2627539"/>
                            <a:pt x="1270802" y="2663364"/>
                          </a:cubicBezTo>
                          <a:cubicBezTo>
                            <a:pt x="1082674" y="2699189"/>
                            <a:pt x="952436" y="2649222"/>
                            <a:pt x="663027" y="2663364"/>
                          </a:cubicBezTo>
                          <a:cubicBezTo>
                            <a:pt x="373618" y="2677506"/>
                            <a:pt x="231171" y="2659259"/>
                            <a:pt x="0" y="2663364"/>
                          </a:cubicBezTo>
                          <a:lnTo>
                            <a:pt x="0" y="2663364"/>
                          </a:lnTo>
                          <a:cubicBezTo>
                            <a:pt x="-57371" y="2466614"/>
                            <a:pt x="16483" y="2391425"/>
                            <a:pt x="0" y="2183958"/>
                          </a:cubicBezTo>
                          <a:cubicBezTo>
                            <a:pt x="-16483" y="1976491"/>
                            <a:pt x="226" y="1853306"/>
                            <a:pt x="0" y="1624652"/>
                          </a:cubicBezTo>
                          <a:cubicBezTo>
                            <a:pt x="-226" y="1395998"/>
                            <a:pt x="53729" y="1178802"/>
                            <a:pt x="0" y="1065346"/>
                          </a:cubicBezTo>
                          <a:cubicBezTo>
                            <a:pt x="-53729" y="951890"/>
                            <a:pt x="68430" y="635476"/>
                            <a:pt x="0" y="479406"/>
                          </a:cubicBezTo>
                          <a:cubicBezTo>
                            <a:pt x="-68430" y="323336"/>
                            <a:pt x="4513" y="210312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pic>
          <p:nvPicPr>
            <p:cNvPr id="1034" name="Picture 10" descr="Download Unlike Other Icon Packs, Our Web Icons Are Designed - Video File  Icon Png - Full Size PNG Image - PNGkit">
              <a:extLst>
                <a:ext uri="{FF2B5EF4-FFF2-40B4-BE49-F238E27FC236}">
                  <a16:creationId xmlns:a16="http://schemas.microsoft.com/office/drawing/2014/main" id="{2327A061-7F3E-4BE8-8B0E-27CF0EAF09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9983" y="3028413"/>
              <a:ext cx="346285" cy="438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E7BBB1A-5837-4B0B-944C-85328A743784}"/>
                </a:ext>
              </a:extLst>
            </p:cNvPr>
            <p:cNvSpPr txBox="1"/>
            <p:nvPr/>
          </p:nvSpPr>
          <p:spPr>
            <a:xfrm>
              <a:off x="6960971" y="2896051"/>
              <a:ext cx="495422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Nakov-csharp-conditional-statements.avi (107 min @ 1080p, 943 MB)</a:t>
              </a:r>
            </a:p>
          </p:txBody>
        </p:sp>
        <p:sp>
          <p:nvSpPr>
            <p:cNvPr id="34" name="Rounded Rectangle 27">
              <a:extLst>
                <a:ext uri="{FF2B5EF4-FFF2-40B4-BE49-F238E27FC236}">
                  <a16:creationId xmlns:a16="http://schemas.microsoft.com/office/drawing/2014/main" id="{C3744BD1-8300-4ACF-897F-93001A12F4AF}"/>
                </a:ext>
              </a:extLst>
            </p:cNvPr>
            <p:cNvSpPr/>
            <p:nvPr/>
          </p:nvSpPr>
          <p:spPr>
            <a:xfrm>
              <a:off x="7059542" y="3413268"/>
              <a:ext cx="4448847" cy="145367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6350">
              <a:prstDash val="solid"/>
              <a:extLst>
                <a:ext uri="{C807C97D-BFC1-408E-A445-0C87EB9F89A2}">
                  <ask:lineSketchStyleProps xmlns:ask="http://schemas.microsoft.com/office/drawing/2018/sketchyshapes" sd="1827936552">
                    <a:custGeom>
                      <a:avLst/>
                      <a:gdLst>
                        <a:gd name="connsiteX0" fmla="*/ 0 w 5525224"/>
                        <a:gd name="connsiteY0" fmla="*/ 0 h 2663364"/>
                        <a:gd name="connsiteX1" fmla="*/ 0 w 5525224"/>
                        <a:gd name="connsiteY1" fmla="*/ 0 h 2663364"/>
                        <a:gd name="connsiteX2" fmla="*/ 663027 w 5525224"/>
                        <a:gd name="connsiteY2" fmla="*/ 0 h 2663364"/>
                        <a:gd name="connsiteX3" fmla="*/ 1160297 w 5525224"/>
                        <a:gd name="connsiteY3" fmla="*/ 0 h 2663364"/>
                        <a:gd name="connsiteX4" fmla="*/ 1547063 w 5525224"/>
                        <a:gd name="connsiteY4" fmla="*/ 0 h 2663364"/>
                        <a:gd name="connsiteX5" fmla="*/ 2210090 w 5525224"/>
                        <a:gd name="connsiteY5" fmla="*/ 0 h 2663364"/>
                        <a:gd name="connsiteX6" fmla="*/ 2596855 w 5525224"/>
                        <a:gd name="connsiteY6" fmla="*/ 0 h 2663364"/>
                        <a:gd name="connsiteX7" fmla="*/ 3259882 w 5525224"/>
                        <a:gd name="connsiteY7" fmla="*/ 0 h 2663364"/>
                        <a:gd name="connsiteX8" fmla="*/ 3701900 w 5525224"/>
                        <a:gd name="connsiteY8" fmla="*/ 0 h 2663364"/>
                        <a:gd name="connsiteX9" fmla="*/ 4199170 w 5525224"/>
                        <a:gd name="connsiteY9" fmla="*/ 0 h 2663364"/>
                        <a:gd name="connsiteX10" fmla="*/ 4751693 w 5525224"/>
                        <a:gd name="connsiteY10" fmla="*/ 0 h 2663364"/>
                        <a:gd name="connsiteX11" fmla="*/ 5525224 w 5525224"/>
                        <a:gd name="connsiteY11" fmla="*/ 0 h 2663364"/>
                        <a:gd name="connsiteX12" fmla="*/ 5525224 w 5525224"/>
                        <a:gd name="connsiteY12" fmla="*/ 0 h 2663364"/>
                        <a:gd name="connsiteX13" fmla="*/ 5525224 w 5525224"/>
                        <a:gd name="connsiteY13" fmla="*/ 585940 h 2663364"/>
                        <a:gd name="connsiteX14" fmla="*/ 5525224 w 5525224"/>
                        <a:gd name="connsiteY14" fmla="*/ 1171880 h 2663364"/>
                        <a:gd name="connsiteX15" fmla="*/ 5525224 w 5525224"/>
                        <a:gd name="connsiteY15" fmla="*/ 1731187 h 2663364"/>
                        <a:gd name="connsiteX16" fmla="*/ 5525224 w 5525224"/>
                        <a:gd name="connsiteY16" fmla="*/ 2663364 h 2663364"/>
                        <a:gd name="connsiteX17" fmla="*/ 5525224 w 5525224"/>
                        <a:gd name="connsiteY17" fmla="*/ 2663364 h 2663364"/>
                        <a:gd name="connsiteX18" fmla="*/ 5138458 w 5525224"/>
                        <a:gd name="connsiteY18" fmla="*/ 2663364 h 2663364"/>
                        <a:gd name="connsiteX19" fmla="*/ 4475431 w 5525224"/>
                        <a:gd name="connsiteY19" fmla="*/ 2663364 h 2663364"/>
                        <a:gd name="connsiteX20" fmla="*/ 4088666 w 5525224"/>
                        <a:gd name="connsiteY20" fmla="*/ 2663364 h 2663364"/>
                        <a:gd name="connsiteX21" fmla="*/ 3480891 w 5525224"/>
                        <a:gd name="connsiteY21" fmla="*/ 2663364 h 2663364"/>
                        <a:gd name="connsiteX22" fmla="*/ 3038873 w 5525224"/>
                        <a:gd name="connsiteY22" fmla="*/ 2663364 h 2663364"/>
                        <a:gd name="connsiteX23" fmla="*/ 2375846 w 5525224"/>
                        <a:gd name="connsiteY23" fmla="*/ 2663364 h 2663364"/>
                        <a:gd name="connsiteX24" fmla="*/ 1823324 w 5525224"/>
                        <a:gd name="connsiteY24" fmla="*/ 2663364 h 2663364"/>
                        <a:gd name="connsiteX25" fmla="*/ 1160297 w 5525224"/>
                        <a:gd name="connsiteY25" fmla="*/ 2663364 h 2663364"/>
                        <a:gd name="connsiteX26" fmla="*/ 497270 w 5525224"/>
                        <a:gd name="connsiteY26" fmla="*/ 2663364 h 2663364"/>
                        <a:gd name="connsiteX27" fmla="*/ 0 w 5525224"/>
                        <a:gd name="connsiteY27" fmla="*/ 2663364 h 2663364"/>
                        <a:gd name="connsiteX28" fmla="*/ 0 w 5525224"/>
                        <a:gd name="connsiteY28" fmla="*/ 2663364 h 2663364"/>
                        <a:gd name="connsiteX29" fmla="*/ 0 w 5525224"/>
                        <a:gd name="connsiteY29" fmla="*/ 2104058 h 2663364"/>
                        <a:gd name="connsiteX30" fmla="*/ 0 w 5525224"/>
                        <a:gd name="connsiteY30" fmla="*/ 1624652 h 2663364"/>
                        <a:gd name="connsiteX31" fmla="*/ 0 w 5525224"/>
                        <a:gd name="connsiteY31" fmla="*/ 1118613 h 2663364"/>
                        <a:gd name="connsiteX32" fmla="*/ 0 w 5525224"/>
                        <a:gd name="connsiteY32" fmla="*/ 639207 h 2663364"/>
                        <a:gd name="connsiteX33" fmla="*/ 0 w 5525224"/>
                        <a:gd name="connsiteY33" fmla="*/ 0 h 26633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</a:cxnLst>
                      <a:rect l="l" t="t" r="r" b="b"/>
                      <a:pathLst>
                        <a:path w="5525224" h="2663364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cubicBezTo>
                            <a:pt x="320677" y="-50213"/>
                            <a:pt x="349176" y="47426"/>
                            <a:pt x="663027" y="0"/>
                          </a:cubicBezTo>
                          <a:cubicBezTo>
                            <a:pt x="976878" y="-47426"/>
                            <a:pt x="1052898" y="39997"/>
                            <a:pt x="1160297" y="0"/>
                          </a:cubicBezTo>
                          <a:cubicBezTo>
                            <a:pt x="1267696" y="-39997"/>
                            <a:pt x="1376616" y="43713"/>
                            <a:pt x="1547063" y="0"/>
                          </a:cubicBezTo>
                          <a:cubicBezTo>
                            <a:pt x="1717510" y="-43713"/>
                            <a:pt x="1938139" y="41259"/>
                            <a:pt x="2210090" y="0"/>
                          </a:cubicBezTo>
                          <a:cubicBezTo>
                            <a:pt x="2482041" y="-41259"/>
                            <a:pt x="2493640" y="20855"/>
                            <a:pt x="2596855" y="0"/>
                          </a:cubicBezTo>
                          <a:cubicBezTo>
                            <a:pt x="2700070" y="-20855"/>
                            <a:pt x="2928968" y="54167"/>
                            <a:pt x="3259882" y="0"/>
                          </a:cubicBezTo>
                          <a:cubicBezTo>
                            <a:pt x="3590796" y="-54167"/>
                            <a:pt x="3590382" y="2774"/>
                            <a:pt x="3701900" y="0"/>
                          </a:cubicBezTo>
                          <a:cubicBezTo>
                            <a:pt x="3813418" y="-2774"/>
                            <a:pt x="4056181" y="12105"/>
                            <a:pt x="4199170" y="0"/>
                          </a:cubicBezTo>
                          <a:cubicBezTo>
                            <a:pt x="4342159" y="-12105"/>
                            <a:pt x="4580015" y="24927"/>
                            <a:pt x="4751693" y="0"/>
                          </a:cubicBezTo>
                          <a:cubicBezTo>
                            <a:pt x="4923371" y="-24927"/>
                            <a:pt x="5190706" y="55039"/>
                            <a:pt x="5525224" y="0"/>
                          </a:cubicBezTo>
                          <a:lnTo>
                            <a:pt x="5525224" y="0"/>
                          </a:lnTo>
                          <a:cubicBezTo>
                            <a:pt x="5532669" y="208699"/>
                            <a:pt x="5479115" y="304611"/>
                            <a:pt x="5525224" y="585940"/>
                          </a:cubicBezTo>
                          <a:cubicBezTo>
                            <a:pt x="5571333" y="867269"/>
                            <a:pt x="5515157" y="1051336"/>
                            <a:pt x="5525224" y="1171880"/>
                          </a:cubicBezTo>
                          <a:cubicBezTo>
                            <a:pt x="5535291" y="1292424"/>
                            <a:pt x="5488179" y="1515678"/>
                            <a:pt x="5525224" y="1731187"/>
                          </a:cubicBezTo>
                          <a:cubicBezTo>
                            <a:pt x="5562269" y="1946696"/>
                            <a:pt x="5513127" y="2240469"/>
                            <a:pt x="5525224" y="2663364"/>
                          </a:cubicBezTo>
                          <a:lnTo>
                            <a:pt x="5525224" y="2663364"/>
                          </a:lnTo>
                          <a:cubicBezTo>
                            <a:pt x="5378883" y="2690039"/>
                            <a:pt x="5290960" y="2628041"/>
                            <a:pt x="5138458" y="2663364"/>
                          </a:cubicBezTo>
                          <a:cubicBezTo>
                            <a:pt x="4985956" y="2698687"/>
                            <a:pt x="4615588" y="2623494"/>
                            <a:pt x="4475431" y="2663364"/>
                          </a:cubicBezTo>
                          <a:cubicBezTo>
                            <a:pt x="4335274" y="2703234"/>
                            <a:pt x="4198655" y="2638858"/>
                            <a:pt x="4088666" y="2663364"/>
                          </a:cubicBezTo>
                          <a:cubicBezTo>
                            <a:pt x="3978677" y="2687870"/>
                            <a:pt x="3770911" y="2620810"/>
                            <a:pt x="3480891" y="2663364"/>
                          </a:cubicBezTo>
                          <a:cubicBezTo>
                            <a:pt x="3190872" y="2705918"/>
                            <a:pt x="3136628" y="2625459"/>
                            <a:pt x="3038873" y="2663364"/>
                          </a:cubicBezTo>
                          <a:cubicBezTo>
                            <a:pt x="2941118" y="2701269"/>
                            <a:pt x="2672510" y="2597867"/>
                            <a:pt x="2375846" y="2663364"/>
                          </a:cubicBezTo>
                          <a:cubicBezTo>
                            <a:pt x="2079182" y="2728861"/>
                            <a:pt x="2029175" y="2637601"/>
                            <a:pt x="1823324" y="2663364"/>
                          </a:cubicBezTo>
                          <a:cubicBezTo>
                            <a:pt x="1617473" y="2689127"/>
                            <a:pt x="1431214" y="2586449"/>
                            <a:pt x="1160297" y="2663364"/>
                          </a:cubicBezTo>
                          <a:cubicBezTo>
                            <a:pt x="889380" y="2740279"/>
                            <a:pt x="678236" y="2591157"/>
                            <a:pt x="497270" y="2663364"/>
                          </a:cubicBezTo>
                          <a:cubicBezTo>
                            <a:pt x="316304" y="2735571"/>
                            <a:pt x="144759" y="2633608"/>
                            <a:pt x="0" y="2663364"/>
                          </a:cubicBezTo>
                          <a:lnTo>
                            <a:pt x="0" y="2663364"/>
                          </a:lnTo>
                          <a:cubicBezTo>
                            <a:pt x="-21313" y="2528109"/>
                            <a:pt x="23082" y="2233902"/>
                            <a:pt x="0" y="2104058"/>
                          </a:cubicBezTo>
                          <a:cubicBezTo>
                            <a:pt x="-23082" y="1974214"/>
                            <a:pt x="36610" y="1784531"/>
                            <a:pt x="0" y="1624652"/>
                          </a:cubicBezTo>
                          <a:cubicBezTo>
                            <a:pt x="-36610" y="1464773"/>
                            <a:pt x="25573" y="1253108"/>
                            <a:pt x="0" y="1118613"/>
                          </a:cubicBezTo>
                          <a:cubicBezTo>
                            <a:pt x="-25573" y="984118"/>
                            <a:pt x="50516" y="794924"/>
                            <a:pt x="0" y="639207"/>
                          </a:cubicBezTo>
                          <a:cubicBezTo>
                            <a:pt x="-50516" y="483490"/>
                            <a:pt x="42293" y="313799"/>
                            <a:pt x="0" y="0"/>
                          </a:cubicBezTo>
                          <a:close/>
                        </a:path>
                        <a:path w="5525224" h="2663364" stroke="0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cubicBezTo>
                            <a:pt x="131932" y="-579"/>
                            <a:pt x="373403" y="65146"/>
                            <a:pt x="552522" y="0"/>
                          </a:cubicBezTo>
                          <a:cubicBezTo>
                            <a:pt x="731641" y="-65146"/>
                            <a:pt x="832977" y="24540"/>
                            <a:pt x="1049793" y="0"/>
                          </a:cubicBezTo>
                          <a:cubicBezTo>
                            <a:pt x="1266609" y="-24540"/>
                            <a:pt x="1453003" y="9797"/>
                            <a:pt x="1712819" y="0"/>
                          </a:cubicBezTo>
                          <a:cubicBezTo>
                            <a:pt x="1972635" y="-9797"/>
                            <a:pt x="2140105" y="14601"/>
                            <a:pt x="2265342" y="0"/>
                          </a:cubicBezTo>
                          <a:cubicBezTo>
                            <a:pt x="2390579" y="-14601"/>
                            <a:pt x="2568091" y="27763"/>
                            <a:pt x="2762612" y="0"/>
                          </a:cubicBezTo>
                          <a:cubicBezTo>
                            <a:pt x="2957133" y="-27763"/>
                            <a:pt x="3143402" y="51721"/>
                            <a:pt x="3425639" y="0"/>
                          </a:cubicBezTo>
                          <a:cubicBezTo>
                            <a:pt x="3707876" y="-51721"/>
                            <a:pt x="3777445" y="62843"/>
                            <a:pt x="4033414" y="0"/>
                          </a:cubicBezTo>
                          <a:cubicBezTo>
                            <a:pt x="4289384" y="-62843"/>
                            <a:pt x="4346173" y="1911"/>
                            <a:pt x="4475431" y="0"/>
                          </a:cubicBezTo>
                          <a:cubicBezTo>
                            <a:pt x="4604689" y="-1911"/>
                            <a:pt x="4792083" y="41159"/>
                            <a:pt x="5027954" y="0"/>
                          </a:cubicBezTo>
                          <a:cubicBezTo>
                            <a:pt x="5263825" y="-41159"/>
                            <a:pt x="5360272" y="24271"/>
                            <a:pt x="5525224" y="0"/>
                          </a:cubicBezTo>
                          <a:lnTo>
                            <a:pt x="5525224" y="0"/>
                          </a:lnTo>
                          <a:cubicBezTo>
                            <a:pt x="5570290" y="192553"/>
                            <a:pt x="5496362" y="380004"/>
                            <a:pt x="5525224" y="479406"/>
                          </a:cubicBezTo>
                          <a:cubicBezTo>
                            <a:pt x="5554086" y="578808"/>
                            <a:pt x="5464153" y="901041"/>
                            <a:pt x="5525224" y="1038712"/>
                          </a:cubicBezTo>
                          <a:cubicBezTo>
                            <a:pt x="5586295" y="1176383"/>
                            <a:pt x="5517488" y="1367858"/>
                            <a:pt x="5525224" y="1598018"/>
                          </a:cubicBezTo>
                          <a:cubicBezTo>
                            <a:pt x="5532960" y="1828178"/>
                            <a:pt x="5513812" y="1945587"/>
                            <a:pt x="5525224" y="2130691"/>
                          </a:cubicBezTo>
                          <a:cubicBezTo>
                            <a:pt x="5536636" y="2315795"/>
                            <a:pt x="5462370" y="2434187"/>
                            <a:pt x="5525224" y="2663364"/>
                          </a:cubicBezTo>
                          <a:lnTo>
                            <a:pt x="5525224" y="2663364"/>
                          </a:lnTo>
                          <a:cubicBezTo>
                            <a:pt x="5327435" y="2706219"/>
                            <a:pt x="5084196" y="2628547"/>
                            <a:pt x="4972702" y="2663364"/>
                          </a:cubicBezTo>
                          <a:cubicBezTo>
                            <a:pt x="4861208" y="2698181"/>
                            <a:pt x="4695052" y="2601218"/>
                            <a:pt x="4420179" y="2663364"/>
                          </a:cubicBezTo>
                          <a:cubicBezTo>
                            <a:pt x="4145306" y="2725510"/>
                            <a:pt x="4201899" y="2646256"/>
                            <a:pt x="4033414" y="2663364"/>
                          </a:cubicBezTo>
                          <a:cubicBezTo>
                            <a:pt x="3864930" y="2680472"/>
                            <a:pt x="3724373" y="2633014"/>
                            <a:pt x="3646648" y="2663364"/>
                          </a:cubicBezTo>
                          <a:cubicBezTo>
                            <a:pt x="3568923" y="2693714"/>
                            <a:pt x="3384463" y="2657318"/>
                            <a:pt x="3204630" y="2663364"/>
                          </a:cubicBezTo>
                          <a:cubicBezTo>
                            <a:pt x="3024797" y="2669410"/>
                            <a:pt x="2806935" y="2659703"/>
                            <a:pt x="2596855" y="2663364"/>
                          </a:cubicBezTo>
                          <a:cubicBezTo>
                            <a:pt x="2386775" y="2667025"/>
                            <a:pt x="2327140" y="2627857"/>
                            <a:pt x="2154837" y="2663364"/>
                          </a:cubicBezTo>
                          <a:cubicBezTo>
                            <a:pt x="1982534" y="2698871"/>
                            <a:pt x="1820703" y="2622926"/>
                            <a:pt x="1712819" y="2663364"/>
                          </a:cubicBezTo>
                          <a:cubicBezTo>
                            <a:pt x="1604935" y="2703802"/>
                            <a:pt x="1458930" y="2627539"/>
                            <a:pt x="1270802" y="2663364"/>
                          </a:cubicBezTo>
                          <a:cubicBezTo>
                            <a:pt x="1082674" y="2699189"/>
                            <a:pt x="952436" y="2649222"/>
                            <a:pt x="663027" y="2663364"/>
                          </a:cubicBezTo>
                          <a:cubicBezTo>
                            <a:pt x="373618" y="2677506"/>
                            <a:pt x="231171" y="2659259"/>
                            <a:pt x="0" y="2663364"/>
                          </a:cubicBezTo>
                          <a:lnTo>
                            <a:pt x="0" y="2663364"/>
                          </a:lnTo>
                          <a:cubicBezTo>
                            <a:pt x="-57371" y="2466614"/>
                            <a:pt x="16483" y="2391425"/>
                            <a:pt x="0" y="2183958"/>
                          </a:cubicBezTo>
                          <a:cubicBezTo>
                            <a:pt x="-16483" y="1976491"/>
                            <a:pt x="226" y="1853306"/>
                            <a:pt x="0" y="1624652"/>
                          </a:cubicBezTo>
                          <a:cubicBezTo>
                            <a:pt x="-226" y="1395998"/>
                            <a:pt x="53729" y="1178802"/>
                            <a:pt x="0" y="1065346"/>
                          </a:cubicBezTo>
                          <a:cubicBezTo>
                            <a:pt x="-53729" y="951890"/>
                            <a:pt x="68430" y="635476"/>
                            <a:pt x="0" y="479406"/>
                          </a:cubicBezTo>
                          <a:cubicBezTo>
                            <a:pt x="-68430" y="323336"/>
                            <a:pt x="4513" y="210312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46 %</a:t>
              </a:r>
              <a:endParaRPr lang="bg-BG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CD70DEB-4115-4CEE-9F2B-2C3E74718695}"/>
                </a:ext>
              </a:extLst>
            </p:cNvPr>
            <p:cNvSpPr txBox="1"/>
            <p:nvPr/>
          </p:nvSpPr>
          <p:spPr>
            <a:xfrm>
              <a:off x="6960971" y="3119321"/>
              <a:ext cx="495422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Status: converting to 720p MP4 …</a:t>
              </a:r>
            </a:p>
          </p:txBody>
        </p:sp>
        <p:sp>
          <p:nvSpPr>
            <p:cNvPr id="43" name="Rounded Rectangle 27">
              <a:extLst>
                <a:ext uri="{FF2B5EF4-FFF2-40B4-BE49-F238E27FC236}">
                  <a16:creationId xmlns:a16="http://schemas.microsoft.com/office/drawing/2014/main" id="{23A80A0A-0BA3-44F1-9433-B86B8EE6A006}"/>
                </a:ext>
              </a:extLst>
            </p:cNvPr>
            <p:cNvSpPr/>
            <p:nvPr/>
          </p:nvSpPr>
          <p:spPr>
            <a:xfrm>
              <a:off x="7059543" y="3413268"/>
              <a:ext cx="2103507" cy="145367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75000"/>
              </a:schemeClr>
            </a:solidFill>
            <a:ln w="6350">
              <a:prstDash val="solid"/>
              <a:extLst>
                <a:ext uri="{C807C97D-BFC1-408E-A445-0C87EB9F89A2}">
                  <ask:lineSketchStyleProps xmlns:ask="http://schemas.microsoft.com/office/drawing/2018/sketchyshapes" sd="1827936552">
                    <a:custGeom>
                      <a:avLst/>
                      <a:gdLst>
                        <a:gd name="connsiteX0" fmla="*/ 0 w 5525224"/>
                        <a:gd name="connsiteY0" fmla="*/ 0 h 2663364"/>
                        <a:gd name="connsiteX1" fmla="*/ 0 w 5525224"/>
                        <a:gd name="connsiteY1" fmla="*/ 0 h 2663364"/>
                        <a:gd name="connsiteX2" fmla="*/ 663027 w 5525224"/>
                        <a:gd name="connsiteY2" fmla="*/ 0 h 2663364"/>
                        <a:gd name="connsiteX3" fmla="*/ 1160297 w 5525224"/>
                        <a:gd name="connsiteY3" fmla="*/ 0 h 2663364"/>
                        <a:gd name="connsiteX4" fmla="*/ 1547063 w 5525224"/>
                        <a:gd name="connsiteY4" fmla="*/ 0 h 2663364"/>
                        <a:gd name="connsiteX5" fmla="*/ 2210090 w 5525224"/>
                        <a:gd name="connsiteY5" fmla="*/ 0 h 2663364"/>
                        <a:gd name="connsiteX6" fmla="*/ 2596855 w 5525224"/>
                        <a:gd name="connsiteY6" fmla="*/ 0 h 2663364"/>
                        <a:gd name="connsiteX7" fmla="*/ 3259882 w 5525224"/>
                        <a:gd name="connsiteY7" fmla="*/ 0 h 2663364"/>
                        <a:gd name="connsiteX8" fmla="*/ 3701900 w 5525224"/>
                        <a:gd name="connsiteY8" fmla="*/ 0 h 2663364"/>
                        <a:gd name="connsiteX9" fmla="*/ 4199170 w 5525224"/>
                        <a:gd name="connsiteY9" fmla="*/ 0 h 2663364"/>
                        <a:gd name="connsiteX10" fmla="*/ 4751693 w 5525224"/>
                        <a:gd name="connsiteY10" fmla="*/ 0 h 2663364"/>
                        <a:gd name="connsiteX11" fmla="*/ 5525224 w 5525224"/>
                        <a:gd name="connsiteY11" fmla="*/ 0 h 2663364"/>
                        <a:gd name="connsiteX12" fmla="*/ 5525224 w 5525224"/>
                        <a:gd name="connsiteY12" fmla="*/ 0 h 2663364"/>
                        <a:gd name="connsiteX13" fmla="*/ 5525224 w 5525224"/>
                        <a:gd name="connsiteY13" fmla="*/ 585940 h 2663364"/>
                        <a:gd name="connsiteX14" fmla="*/ 5525224 w 5525224"/>
                        <a:gd name="connsiteY14" fmla="*/ 1171880 h 2663364"/>
                        <a:gd name="connsiteX15" fmla="*/ 5525224 w 5525224"/>
                        <a:gd name="connsiteY15" fmla="*/ 1731187 h 2663364"/>
                        <a:gd name="connsiteX16" fmla="*/ 5525224 w 5525224"/>
                        <a:gd name="connsiteY16" fmla="*/ 2663364 h 2663364"/>
                        <a:gd name="connsiteX17" fmla="*/ 5525224 w 5525224"/>
                        <a:gd name="connsiteY17" fmla="*/ 2663364 h 2663364"/>
                        <a:gd name="connsiteX18" fmla="*/ 5138458 w 5525224"/>
                        <a:gd name="connsiteY18" fmla="*/ 2663364 h 2663364"/>
                        <a:gd name="connsiteX19" fmla="*/ 4475431 w 5525224"/>
                        <a:gd name="connsiteY19" fmla="*/ 2663364 h 2663364"/>
                        <a:gd name="connsiteX20" fmla="*/ 4088666 w 5525224"/>
                        <a:gd name="connsiteY20" fmla="*/ 2663364 h 2663364"/>
                        <a:gd name="connsiteX21" fmla="*/ 3480891 w 5525224"/>
                        <a:gd name="connsiteY21" fmla="*/ 2663364 h 2663364"/>
                        <a:gd name="connsiteX22" fmla="*/ 3038873 w 5525224"/>
                        <a:gd name="connsiteY22" fmla="*/ 2663364 h 2663364"/>
                        <a:gd name="connsiteX23" fmla="*/ 2375846 w 5525224"/>
                        <a:gd name="connsiteY23" fmla="*/ 2663364 h 2663364"/>
                        <a:gd name="connsiteX24" fmla="*/ 1823324 w 5525224"/>
                        <a:gd name="connsiteY24" fmla="*/ 2663364 h 2663364"/>
                        <a:gd name="connsiteX25" fmla="*/ 1160297 w 5525224"/>
                        <a:gd name="connsiteY25" fmla="*/ 2663364 h 2663364"/>
                        <a:gd name="connsiteX26" fmla="*/ 497270 w 5525224"/>
                        <a:gd name="connsiteY26" fmla="*/ 2663364 h 2663364"/>
                        <a:gd name="connsiteX27" fmla="*/ 0 w 5525224"/>
                        <a:gd name="connsiteY27" fmla="*/ 2663364 h 2663364"/>
                        <a:gd name="connsiteX28" fmla="*/ 0 w 5525224"/>
                        <a:gd name="connsiteY28" fmla="*/ 2663364 h 2663364"/>
                        <a:gd name="connsiteX29" fmla="*/ 0 w 5525224"/>
                        <a:gd name="connsiteY29" fmla="*/ 2104058 h 2663364"/>
                        <a:gd name="connsiteX30" fmla="*/ 0 w 5525224"/>
                        <a:gd name="connsiteY30" fmla="*/ 1624652 h 2663364"/>
                        <a:gd name="connsiteX31" fmla="*/ 0 w 5525224"/>
                        <a:gd name="connsiteY31" fmla="*/ 1118613 h 2663364"/>
                        <a:gd name="connsiteX32" fmla="*/ 0 w 5525224"/>
                        <a:gd name="connsiteY32" fmla="*/ 639207 h 2663364"/>
                        <a:gd name="connsiteX33" fmla="*/ 0 w 5525224"/>
                        <a:gd name="connsiteY33" fmla="*/ 0 h 26633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</a:cxnLst>
                      <a:rect l="l" t="t" r="r" b="b"/>
                      <a:pathLst>
                        <a:path w="5525224" h="2663364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cubicBezTo>
                            <a:pt x="320677" y="-50213"/>
                            <a:pt x="349176" y="47426"/>
                            <a:pt x="663027" y="0"/>
                          </a:cubicBezTo>
                          <a:cubicBezTo>
                            <a:pt x="976878" y="-47426"/>
                            <a:pt x="1052898" y="39997"/>
                            <a:pt x="1160297" y="0"/>
                          </a:cubicBezTo>
                          <a:cubicBezTo>
                            <a:pt x="1267696" y="-39997"/>
                            <a:pt x="1376616" y="43713"/>
                            <a:pt x="1547063" y="0"/>
                          </a:cubicBezTo>
                          <a:cubicBezTo>
                            <a:pt x="1717510" y="-43713"/>
                            <a:pt x="1938139" y="41259"/>
                            <a:pt x="2210090" y="0"/>
                          </a:cubicBezTo>
                          <a:cubicBezTo>
                            <a:pt x="2482041" y="-41259"/>
                            <a:pt x="2493640" y="20855"/>
                            <a:pt x="2596855" y="0"/>
                          </a:cubicBezTo>
                          <a:cubicBezTo>
                            <a:pt x="2700070" y="-20855"/>
                            <a:pt x="2928968" y="54167"/>
                            <a:pt x="3259882" y="0"/>
                          </a:cubicBezTo>
                          <a:cubicBezTo>
                            <a:pt x="3590796" y="-54167"/>
                            <a:pt x="3590382" y="2774"/>
                            <a:pt x="3701900" y="0"/>
                          </a:cubicBezTo>
                          <a:cubicBezTo>
                            <a:pt x="3813418" y="-2774"/>
                            <a:pt x="4056181" y="12105"/>
                            <a:pt x="4199170" y="0"/>
                          </a:cubicBezTo>
                          <a:cubicBezTo>
                            <a:pt x="4342159" y="-12105"/>
                            <a:pt x="4580015" y="24927"/>
                            <a:pt x="4751693" y="0"/>
                          </a:cubicBezTo>
                          <a:cubicBezTo>
                            <a:pt x="4923371" y="-24927"/>
                            <a:pt x="5190706" y="55039"/>
                            <a:pt x="5525224" y="0"/>
                          </a:cubicBezTo>
                          <a:lnTo>
                            <a:pt x="5525224" y="0"/>
                          </a:lnTo>
                          <a:cubicBezTo>
                            <a:pt x="5532669" y="208699"/>
                            <a:pt x="5479115" y="304611"/>
                            <a:pt x="5525224" y="585940"/>
                          </a:cubicBezTo>
                          <a:cubicBezTo>
                            <a:pt x="5571333" y="867269"/>
                            <a:pt x="5515157" y="1051336"/>
                            <a:pt x="5525224" y="1171880"/>
                          </a:cubicBezTo>
                          <a:cubicBezTo>
                            <a:pt x="5535291" y="1292424"/>
                            <a:pt x="5488179" y="1515678"/>
                            <a:pt x="5525224" y="1731187"/>
                          </a:cubicBezTo>
                          <a:cubicBezTo>
                            <a:pt x="5562269" y="1946696"/>
                            <a:pt x="5513127" y="2240469"/>
                            <a:pt x="5525224" y="2663364"/>
                          </a:cubicBezTo>
                          <a:lnTo>
                            <a:pt x="5525224" y="2663364"/>
                          </a:lnTo>
                          <a:cubicBezTo>
                            <a:pt x="5378883" y="2690039"/>
                            <a:pt x="5290960" y="2628041"/>
                            <a:pt x="5138458" y="2663364"/>
                          </a:cubicBezTo>
                          <a:cubicBezTo>
                            <a:pt x="4985956" y="2698687"/>
                            <a:pt x="4615588" y="2623494"/>
                            <a:pt x="4475431" y="2663364"/>
                          </a:cubicBezTo>
                          <a:cubicBezTo>
                            <a:pt x="4335274" y="2703234"/>
                            <a:pt x="4198655" y="2638858"/>
                            <a:pt x="4088666" y="2663364"/>
                          </a:cubicBezTo>
                          <a:cubicBezTo>
                            <a:pt x="3978677" y="2687870"/>
                            <a:pt x="3770911" y="2620810"/>
                            <a:pt x="3480891" y="2663364"/>
                          </a:cubicBezTo>
                          <a:cubicBezTo>
                            <a:pt x="3190872" y="2705918"/>
                            <a:pt x="3136628" y="2625459"/>
                            <a:pt x="3038873" y="2663364"/>
                          </a:cubicBezTo>
                          <a:cubicBezTo>
                            <a:pt x="2941118" y="2701269"/>
                            <a:pt x="2672510" y="2597867"/>
                            <a:pt x="2375846" y="2663364"/>
                          </a:cubicBezTo>
                          <a:cubicBezTo>
                            <a:pt x="2079182" y="2728861"/>
                            <a:pt x="2029175" y="2637601"/>
                            <a:pt x="1823324" y="2663364"/>
                          </a:cubicBezTo>
                          <a:cubicBezTo>
                            <a:pt x="1617473" y="2689127"/>
                            <a:pt x="1431214" y="2586449"/>
                            <a:pt x="1160297" y="2663364"/>
                          </a:cubicBezTo>
                          <a:cubicBezTo>
                            <a:pt x="889380" y="2740279"/>
                            <a:pt x="678236" y="2591157"/>
                            <a:pt x="497270" y="2663364"/>
                          </a:cubicBezTo>
                          <a:cubicBezTo>
                            <a:pt x="316304" y="2735571"/>
                            <a:pt x="144759" y="2633608"/>
                            <a:pt x="0" y="2663364"/>
                          </a:cubicBezTo>
                          <a:lnTo>
                            <a:pt x="0" y="2663364"/>
                          </a:lnTo>
                          <a:cubicBezTo>
                            <a:pt x="-21313" y="2528109"/>
                            <a:pt x="23082" y="2233902"/>
                            <a:pt x="0" y="2104058"/>
                          </a:cubicBezTo>
                          <a:cubicBezTo>
                            <a:pt x="-23082" y="1974214"/>
                            <a:pt x="36610" y="1784531"/>
                            <a:pt x="0" y="1624652"/>
                          </a:cubicBezTo>
                          <a:cubicBezTo>
                            <a:pt x="-36610" y="1464773"/>
                            <a:pt x="25573" y="1253108"/>
                            <a:pt x="0" y="1118613"/>
                          </a:cubicBezTo>
                          <a:cubicBezTo>
                            <a:pt x="-25573" y="984118"/>
                            <a:pt x="50516" y="794924"/>
                            <a:pt x="0" y="639207"/>
                          </a:cubicBezTo>
                          <a:cubicBezTo>
                            <a:pt x="-50516" y="483490"/>
                            <a:pt x="42293" y="313799"/>
                            <a:pt x="0" y="0"/>
                          </a:cubicBezTo>
                          <a:close/>
                        </a:path>
                        <a:path w="5525224" h="2663364" stroke="0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cubicBezTo>
                            <a:pt x="131932" y="-579"/>
                            <a:pt x="373403" y="65146"/>
                            <a:pt x="552522" y="0"/>
                          </a:cubicBezTo>
                          <a:cubicBezTo>
                            <a:pt x="731641" y="-65146"/>
                            <a:pt x="832977" y="24540"/>
                            <a:pt x="1049793" y="0"/>
                          </a:cubicBezTo>
                          <a:cubicBezTo>
                            <a:pt x="1266609" y="-24540"/>
                            <a:pt x="1453003" y="9797"/>
                            <a:pt x="1712819" y="0"/>
                          </a:cubicBezTo>
                          <a:cubicBezTo>
                            <a:pt x="1972635" y="-9797"/>
                            <a:pt x="2140105" y="14601"/>
                            <a:pt x="2265342" y="0"/>
                          </a:cubicBezTo>
                          <a:cubicBezTo>
                            <a:pt x="2390579" y="-14601"/>
                            <a:pt x="2568091" y="27763"/>
                            <a:pt x="2762612" y="0"/>
                          </a:cubicBezTo>
                          <a:cubicBezTo>
                            <a:pt x="2957133" y="-27763"/>
                            <a:pt x="3143402" y="51721"/>
                            <a:pt x="3425639" y="0"/>
                          </a:cubicBezTo>
                          <a:cubicBezTo>
                            <a:pt x="3707876" y="-51721"/>
                            <a:pt x="3777445" y="62843"/>
                            <a:pt x="4033414" y="0"/>
                          </a:cubicBezTo>
                          <a:cubicBezTo>
                            <a:pt x="4289384" y="-62843"/>
                            <a:pt x="4346173" y="1911"/>
                            <a:pt x="4475431" y="0"/>
                          </a:cubicBezTo>
                          <a:cubicBezTo>
                            <a:pt x="4604689" y="-1911"/>
                            <a:pt x="4792083" y="41159"/>
                            <a:pt x="5027954" y="0"/>
                          </a:cubicBezTo>
                          <a:cubicBezTo>
                            <a:pt x="5263825" y="-41159"/>
                            <a:pt x="5360272" y="24271"/>
                            <a:pt x="5525224" y="0"/>
                          </a:cubicBezTo>
                          <a:lnTo>
                            <a:pt x="5525224" y="0"/>
                          </a:lnTo>
                          <a:cubicBezTo>
                            <a:pt x="5570290" y="192553"/>
                            <a:pt x="5496362" y="380004"/>
                            <a:pt x="5525224" y="479406"/>
                          </a:cubicBezTo>
                          <a:cubicBezTo>
                            <a:pt x="5554086" y="578808"/>
                            <a:pt x="5464153" y="901041"/>
                            <a:pt x="5525224" y="1038712"/>
                          </a:cubicBezTo>
                          <a:cubicBezTo>
                            <a:pt x="5586295" y="1176383"/>
                            <a:pt x="5517488" y="1367858"/>
                            <a:pt x="5525224" y="1598018"/>
                          </a:cubicBezTo>
                          <a:cubicBezTo>
                            <a:pt x="5532960" y="1828178"/>
                            <a:pt x="5513812" y="1945587"/>
                            <a:pt x="5525224" y="2130691"/>
                          </a:cubicBezTo>
                          <a:cubicBezTo>
                            <a:pt x="5536636" y="2315795"/>
                            <a:pt x="5462370" y="2434187"/>
                            <a:pt x="5525224" y="2663364"/>
                          </a:cubicBezTo>
                          <a:lnTo>
                            <a:pt x="5525224" y="2663364"/>
                          </a:lnTo>
                          <a:cubicBezTo>
                            <a:pt x="5327435" y="2706219"/>
                            <a:pt x="5084196" y="2628547"/>
                            <a:pt x="4972702" y="2663364"/>
                          </a:cubicBezTo>
                          <a:cubicBezTo>
                            <a:pt x="4861208" y="2698181"/>
                            <a:pt x="4695052" y="2601218"/>
                            <a:pt x="4420179" y="2663364"/>
                          </a:cubicBezTo>
                          <a:cubicBezTo>
                            <a:pt x="4145306" y="2725510"/>
                            <a:pt x="4201899" y="2646256"/>
                            <a:pt x="4033414" y="2663364"/>
                          </a:cubicBezTo>
                          <a:cubicBezTo>
                            <a:pt x="3864930" y="2680472"/>
                            <a:pt x="3724373" y="2633014"/>
                            <a:pt x="3646648" y="2663364"/>
                          </a:cubicBezTo>
                          <a:cubicBezTo>
                            <a:pt x="3568923" y="2693714"/>
                            <a:pt x="3384463" y="2657318"/>
                            <a:pt x="3204630" y="2663364"/>
                          </a:cubicBezTo>
                          <a:cubicBezTo>
                            <a:pt x="3024797" y="2669410"/>
                            <a:pt x="2806935" y="2659703"/>
                            <a:pt x="2596855" y="2663364"/>
                          </a:cubicBezTo>
                          <a:cubicBezTo>
                            <a:pt x="2386775" y="2667025"/>
                            <a:pt x="2327140" y="2627857"/>
                            <a:pt x="2154837" y="2663364"/>
                          </a:cubicBezTo>
                          <a:cubicBezTo>
                            <a:pt x="1982534" y="2698871"/>
                            <a:pt x="1820703" y="2622926"/>
                            <a:pt x="1712819" y="2663364"/>
                          </a:cubicBezTo>
                          <a:cubicBezTo>
                            <a:pt x="1604935" y="2703802"/>
                            <a:pt x="1458930" y="2627539"/>
                            <a:pt x="1270802" y="2663364"/>
                          </a:cubicBezTo>
                          <a:cubicBezTo>
                            <a:pt x="1082674" y="2699189"/>
                            <a:pt x="952436" y="2649222"/>
                            <a:pt x="663027" y="2663364"/>
                          </a:cubicBezTo>
                          <a:cubicBezTo>
                            <a:pt x="373618" y="2677506"/>
                            <a:pt x="231171" y="2659259"/>
                            <a:pt x="0" y="2663364"/>
                          </a:cubicBezTo>
                          <a:lnTo>
                            <a:pt x="0" y="2663364"/>
                          </a:lnTo>
                          <a:cubicBezTo>
                            <a:pt x="-57371" y="2466614"/>
                            <a:pt x="16483" y="2391425"/>
                            <a:pt x="0" y="2183958"/>
                          </a:cubicBezTo>
                          <a:cubicBezTo>
                            <a:pt x="-16483" y="1976491"/>
                            <a:pt x="226" y="1853306"/>
                            <a:pt x="0" y="1624652"/>
                          </a:cubicBezTo>
                          <a:cubicBezTo>
                            <a:pt x="-226" y="1395998"/>
                            <a:pt x="53729" y="1178802"/>
                            <a:pt x="0" y="1065346"/>
                          </a:cubicBezTo>
                          <a:cubicBezTo>
                            <a:pt x="-53729" y="951890"/>
                            <a:pt x="68430" y="635476"/>
                            <a:pt x="0" y="479406"/>
                          </a:cubicBezTo>
                          <a:cubicBezTo>
                            <a:pt x="-68430" y="323336"/>
                            <a:pt x="4513" y="210312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4AFD7310-8544-4040-B5C3-FC2DB7C1D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573243" y="3400007"/>
              <a:ext cx="129195" cy="161493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ACC06F2-0ACA-4A6D-8D4E-A234273DA712}"/>
              </a:ext>
            </a:extLst>
          </p:cNvPr>
          <p:cNvGrpSpPr/>
          <p:nvPr/>
        </p:nvGrpSpPr>
        <p:grpSpPr>
          <a:xfrm>
            <a:off x="6539265" y="3815900"/>
            <a:ext cx="5332903" cy="795866"/>
            <a:chOff x="6445955" y="3801726"/>
            <a:chExt cx="5332903" cy="795866"/>
          </a:xfrm>
        </p:grpSpPr>
        <p:sp>
          <p:nvSpPr>
            <p:cNvPr id="60" name="Rounded Rectangle 27">
              <a:extLst>
                <a:ext uri="{FF2B5EF4-FFF2-40B4-BE49-F238E27FC236}">
                  <a16:creationId xmlns:a16="http://schemas.microsoft.com/office/drawing/2014/main" id="{50F4FB6C-2E7E-4B08-9BFD-C3F19A55875B}"/>
                </a:ext>
              </a:extLst>
            </p:cNvPr>
            <p:cNvSpPr/>
            <p:nvPr/>
          </p:nvSpPr>
          <p:spPr>
            <a:xfrm>
              <a:off x="6445955" y="3801726"/>
              <a:ext cx="5184076" cy="795866"/>
            </a:xfrm>
            <a:prstGeom prst="roundRect">
              <a:avLst>
                <a:gd name="adj" fmla="val 469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6350">
              <a:prstDash val="solid"/>
              <a:extLst>
                <a:ext uri="{C807C97D-BFC1-408E-A445-0C87EB9F89A2}">
                  <ask:lineSketchStyleProps xmlns:ask="http://schemas.microsoft.com/office/drawing/2018/sketchyshapes" sd="1827936552">
                    <a:custGeom>
                      <a:avLst/>
                      <a:gdLst>
                        <a:gd name="connsiteX0" fmla="*/ 0 w 5525224"/>
                        <a:gd name="connsiteY0" fmla="*/ 0 h 2663364"/>
                        <a:gd name="connsiteX1" fmla="*/ 0 w 5525224"/>
                        <a:gd name="connsiteY1" fmla="*/ 0 h 2663364"/>
                        <a:gd name="connsiteX2" fmla="*/ 663027 w 5525224"/>
                        <a:gd name="connsiteY2" fmla="*/ 0 h 2663364"/>
                        <a:gd name="connsiteX3" fmla="*/ 1160297 w 5525224"/>
                        <a:gd name="connsiteY3" fmla="*/ 0 h 2663364"/>
                        <a:gd name="connsiteX4" fmla="*/ 1547063 w 5525224"/>
                        <a:gd name="connsiteY4" fmla="*/ 0 h 2663364"/>
                        <a:gd name="connsiteX5" fmla="*/ 2210090 w 5525224"/>
                        <a:gd name="connsiteY5" fmla="*/ 0 h 2663364"/>
                        <a:gd name="connsiteX6" fmla="*/ 2596855 w 5525224"/>
                        <a:gd name="connsiteY6" fmla="*/ 0 h 2663364"/>
                        <a:gd name="connsiteX7" fmla="*/ 3259882 w 5525224"/>
                        <a:gd name="connsiteY7" fmla="*/ 0 h 2663364"/>
                        <a:gd name="connsiteX8" fmla="*/ 3701900 w 5525224"/>
                        <a:gd name="connsiteY8" fmla="*/ 0 h 2663364"/>
                        <a:gd name="connsiteX9" fmla="*/ 4199170 w 5525224"/>
                        <a:gd name="connsiteY9" fmla="*/ 0 h 2663364"/>
                        <a:gd name="connsiteX10" fmla="*/ 4751693 w 5525224"/>
                        <a:gd name="connsiteY10" fmla="*/ 0 h 2663364"/>
                        <a:gd name="connsiteX11" fmla="*/ 5525224 w 5525224"/>
                        <a:gd name="connsiteY11" fmla="*/ 0 h 2663364"/>
                        <a:gd name="connsiteX12" fmla="*/ 5525224 w 5525224"/>
                        <a:gd name="connsiteY12" fmla="*/ 0 h 2663364"/>
                        <a:gd name="connsiteX13" fmla="*/ 5525224 w 5525224"/>
                        <a:gd name="connsiteY13" fmla="*/ 585940 h 2663364"/>
                        <a:gd name="connsiteX14" fmla="*/ 5525224 w 5525224"/>
                        <a:gd name="connsiteY14" fmla="*/ 1171880 h 2663364"/>
                        <a:gd name="connsiteX15" fmla="*/ 5525224 w 5525224"/>
                        <a:gd name="connsiteY15" fmla="*/ 1731187 h 2663364"/>
                        <a:gd name="connsiteX16" fmla="*/ 5525224 w 5525224"/>
                        <a:gd name="connsiteY16" fmla="*/ 2663364 h 2663364"/>
                        <a:gd name="connsiteX17" fmla="*/ 5525224 w 5525224"/>
                        <a:gd name="connsiteY17" fmla="*/ 2663364 h 2663364"/>
                        <a:gd name="connsiteX18" fmla="*/ 5138458 w 5525224"/>
                        <a:gd name="connsiteY18" fmla="*/ 2663364 h 2663364"/>
                        <a:gd name="connsiteX19" fmla="*/ 4475431 w 5525224"/>
                        <a:gd name="connsiteY19" fmla="*/ 2663364 h 2663364"/>
                        <a:gd name="connsiteX20" fmla="*/ 4088666 w 5525224"/>
                        <a:gd name="connsiteY20" fmla="*/ 2663364 h 2663364"/>
                        <a:gd name="connsiteX21" fmla="*/ 3480891 w 5525224"/>
                        <a:gd name="connsiteY21" fmla="*/ 2663364 h 2663364"/>
                        <a:gd name="connsiteX22" fmla="*/ 3038873 w 5525224"/>
                        <a:gd name="connsiteY22" fmla="*/ 2663364 h 2663364"/>
                        <a:gd name="connsiteX23" fmla="*/ 2375846 w 5525224"/>
                        <a:gd name="connsiteY23" fmla="*/ 2663364 h 2663364"/>
                        <a:gd name="connsiteX24" fmla="*/ 1823324 w 5525224"/>
                        <a:gd name="connsiteY24" fmla="*/ 2663364 h 2663364"/>
                        <a:gd name="connsiteX25" fmla="*/ 1160297 w 5525224"/>
                        <a:gd name="connsiteY25" fmla="*/ 2663364 h 2663364"/>
                        <a:gd name="connsiteX26" fmla="*/ 497270 w 5525224"/>
                        <a:gd name="connsiteY26" fmla="*/ 2663364 h 2663364"/>
                        <a:gd name="connsiteX27" fmla="*/ 0 w 5525224"/>
                        <a:gd name="connsiteY27" fmla="*/ 2663364 h 2663364"/>
                        <a:gd name="connsiteX28" fmla="*/ 0 w 5525224"/>
                        <a:gd name="connsiteY28" fmla="*/ 2663364 h 2663364"/>
                        <a:gd name="connsiteX29" fmla="*/ 0 w 5525224"/>
                        <a:gd name="connsiteY29" fmla="*/ 2104058 h 2663364"/>
                        <a:gd name="connsiteX30" fmla="*/ 0 w 5525224"/>
                        <a:gd name="connsiteY30" fmla="*/ 1624652 h 2663364"/>
                        <a:gd name="connsiteX31" fmla="*/ 0 w 5525224"/>
                        <a:gd name="connsiteY31" fmla="*/ 1118613 h 2663364"/>
                        <a:gd name="connsiteX32" fmla="*/ 0 w 5525224"/>
                        <a:gd name="connsiteY32" fmla="*/ 639207 h 2663364"/>
                        <a:gd name="connsiteX33" fmla="*/ 0 w 5525224"/>
                        <a:gd name="connsiteY33" fmla="*/ 0 h 26633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</a:cxnLst>
                      <a:rect l="l" t="t" r="r" b="b"/>
                      <a:pathLst>
                        <a:path w="5525224" h="2663364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cubicBezTo>
                            <a:pt x="320677" y="-50213"/>
                            <a:pt x="349176" y="47426"/>
                            <a:pt x="663027" y="0"/>
                          </a:cubicBezTo>
                          <a:cubicBezTo>
                            <a:pt x="976878" y="-47426"/>
                            <a:pt x="1052898" y="39997"/>
                            <a:pt x="1160297" y="0"/>
                          </a:cubicBezTo>
                          <a:cubicBezTo>
                            <a:pt x="1267696" y="-39997"/>
                            <a:pt x="1376616" y="43713"/>
                            <a:pt x="1547063" y="0"/>
                          </a:cubicBezTo>
                          <a:cubicBezTo>
                            <a:pt x="1717510" y="-43713"/>
                            <a:pt x="1938139" y="41259"/>
                            <a:pt x="2210090" y="0"/>
                          </a:cubicBezTo>
                          <a:cubicBezTo>
                            <a:pt x="2482041" y="-41259"/>
                            <a:pt x="2493640" y="20855"/>
                            <a:pt x="2596855" y="0"/>
                          </a:cubicBezTo>
                          <a:cubicBezTo>
                            <a:pt x="2700070" y="-20855"/>
                            <a:pt x="2928968" y="54167"/>
                            <a:pt x="3259882" y="0"/>
                          </a:cubicBezTo>
                          <a:cubicBezTo>
                            <a:pt x="3590796" y="-54167"/>
                            <a:pt x="3590382" y="2774"/>
                            <a:pt x="3701900" y="0"/>
                          </a:cubicBezTo>
                          <a:cubicBezTo>
                            <a:pt x="3813418" y="-2774"/>
                            <a:pt x="4056181" y="12105"/>
                            <a:pt x="4199170" y="0"/>
                          </a:cubicBezTo>
                          <a:cubicBezTo>
                            <a:pt x="4342159" y="-12105"/>
                            <a:pt x="4580015" y="24927"/>
                            <a:pt x="4751693" y="0"/>
                          </a:cubicBezTo>
                          <a:cubicBezTo>
                            <a:pt x="4923371" y="-24927"/>
                            <a:pt x="5190706" y="55039"/>
                            <a:pt x="5525224" y="0"/>
                          </a:cubicBezTo>
                          <a:lnTo>
                            <a:pt x="5525224" y="0"/>
                          </a:lnTo>
                          <a:cubicBezTo>
                            <a:pt x="5532669" y="208699"/>
                            <a:pt x="5479115" y="304611"/>
                            <a:pt x="5525224" y="585940"/>
                          </a:cubicBezTo>
                          <a:cubicBezTo>
                            <a:pt x="5571333" y="867269"/>
                            <a:pt x="5515157" y="1051336"/>
                            <a:pt x="5525224" y="1171880"/>
                          </a:cubicBezTo>
                          <a:cubicBezTo>
                            <a:pt x="5535291" y="1292424"/>
                            <a:pt x="5488179" y="1515678"/>
                            <a:pt x="5525224" y="1731187"/>
                          </a:cubicBezTo>
                          <a:cubicBezTo>
                            <a:pt x="5562269" y="1946696"/>
                            <a:pt x="5513127" y="2240469"/>
                            <a:pt x="5525224" y="2663364"/>
                          </a:cubicBezTo>
                          <a:lnTo>
                            <a:pt x="5525224" y="2663364"/>
                          </a:lnTo>
                          <a:cubicBezTo>
                            <a:pt x="5378883" y="2690039"/>
                            <a:pt x="5290960" y="2628041"/>
                            <a:pt x="5138458" y="2663364"/>
                          </a:cubicBezTo>
                          <a:cubicBezTo>
                            <a:pt x="4985956" y="2698687"/>
                            <a:pt x="4615588" y="2623494"/>
                            <a:pt x="4475431" y="2663364"/>
                          </a:cubicBezTo>
                          <a:cubicBezTo>
                            <a:pt x="4335274" y="2703234"/>
                            <a:pt x="4198655" y="2638858"/>
                            <a:pt x="4088666" y="2663364"/>
                          </a:cubicBezTo>
                          <a:cubicBezTo>
                            <a:pt x="3978677" y="2687870"/>
                            <a:pt x="3770911" y="2620810"/>
                            <a:pt x="3480891" y="2663364"/>
                          </a:cubicBezTo>
                          <a:cubicBezTo>
                            <a:pt x="3190872" y="2705918"/>
                            <a:pt x="3136628" y="2625459"/>
                            <a:pt x="3038873" y="2663364"/>
                          </a:cubicBezTo>
                          <a:cubicBezTo>
                            <a:pt x="2941118" y="2701269"/>
                            <a:pt x="2672510" y="2597867"/>
                            <a:pt x="2375846" y="2663364"/>
                          </a:cubicBezTo>
                          <a:cubicBezTo>
                            <a:pt x="2079182" y="2728861"/>
                            <a:pt x="2029175" y="2637601"/>
                            <a:pt x="1823324" y="2663364"/>
                          </a:cubicBezTo>
                          <a:cubicBezTo>
                            <a:pt x="1617473" y="2689127"/>
                            <a:pt x="1431214" y="2586449"/>
                            <a:pt x="1160297" y="2663364"/>
                          </a:cubicBezTo>
                          <a:cubicBezTo>
                            <a:pt x="889380" y="2740279"/>
                            <a:pt x="678236" y="2591157"/>
                            <a:pt x="497270" y="2663364"/>
                          </a:cubicBezTo>
                          <a:cubicBezTo>
                            <a:pt x="316304" y="2735571"/>
                            <a:pt x="144759" y="2633608"/>
                            <a:pt x="0" y="2663364"/>
                          </a:cubicBezTo>
                          <a:lnTo>
                            <a:pt x="0" y="2663364"/>
                          </a:lnTo>
                          <a:cubicBezTo>
                            <a:pt x="-21313" y="2528109"/>
                            <a:pt x="23082" y="2233902"/>
                            <a:pt x="0" y="2104058"/>
                          </a:cubicBezTo>
                          <a:cubicBezTo>
                            <a:pt x="-23082" y="1974214"/>
                            <a:pt x="36610" y="1784531"/>
                            <a:pt x="0" y="1624652"/>
                          </a:cubicBezTo>
                          <a:cubicBezTo>
                            <a:pt x="-36610" y="1464773"/>
                            <a:pt x="25573" y="1253108"/>
                            <a:pt x="0" y="1118613"/>
                          </a:cubicBezTo>
                          <a:cubicBezTo>
                            <a:pt x="-25573" y="984118"/>
                            <a:pt x="50516" y="794924"/>
                            <a:pt x="0" y="639207"/>
                          </a:cubicBezTo>
                          <a:cubicBezTo>
                            <a:pt x="-50516" y="483490"/>
                            <a:pt x="42293" y="313799"/>
                            <a:pt x="0" y="0"/>
                          </a:cubicBezTo>
                          <a:close/>
                        </a:path>
                        <a:path w="5525224" h="2663364" stroke="0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cubicBezTo>
                            <a:pt x="131932" y="-579"/>
                            <a:pt x="373403" y="65146"/>
                            <a:pt x="552522" y="0"/>
                          </a:cubicBezTo>
                          <a:cubicBezTo>
                            <a:pt x="731641" y="-65146"/>
                            <a:pt x="832977" y="24540"/>
                            <a:pt x="1049793" y="0"/>
                          </a:cubicBezTo>
                          <a:cubicBezTo>
                            <a:pt x="1266609" y="-24540"/>
                            <a:pt x="1453003" y="9797"/>
                            <a:pt x="1712819" y="0"/>
                          </a:cubicBezTo>
                          <a:cubicBezTo>
                            <a:pt x="1972635" y="-9797"/>
                            <a:pt x="2140105" y="14601"/>
                            <a:pt x="2265342" y="0"/>
                          </a:cubicBezTo>
                          <a:cubicBezTo>
                            <a:pt x="2390579" y="-14601"/>
                            <a:pt x="2568091" y="27763"/>
                            <a:pt x="2762612" y="0"/>
                          </a:cubicBezTo>
                          <a:cubicBezTo>
                            <a:pt x="2957133" y="-27763"/>
                            <a:pt x="3143402" y="51721"/>
                            <a:pt x="3425639" y="0"/>
                          </a:cubicBezTo>
                          <a:cubicBezTo>
                            <a:pt x="3707876" y="-51721"/>
                            <a:pt x="3777445" y="62843"/>
                            <a:pt x="4033414" y="0"/>
                          </a:cubicBezTo>
                          <a:cubicBezTo>
                            <a:pt x="4289384" y="-62843"/>
                            <a:pt x="4346173" y="1911"/>
                            <a:pt x="4475431" y="0"/>
                          </a:cubicBezTo>
                          <a:cubicBezTo>
                            <a:pt x="4604689" y="-1911"/>
                            <a:pt x="4792083" y="41159"/>
                            <a:pt x="5027954" y="0"/>
                          </a:cubicBezTo>
                          <a:cubicBezTo>
                            <a:pt x="5263825" y="-41159"/>
                            <a:pt x="5360272" y="24271"/>
                            <a:pt x="5525224" y="0"/>
                          </a:cubicBezTo>
                          <a:lnTo>
                            <a:pt x="5525224" y="0"/>
                          </a:lnTo>
                          <a:cubicBezTo>
                            <a:pt x="5570290" y="192553"/>
                            <a:pt x="5496362" y="380004"/>
                            <a:pt x="5525224" y="479406"/>
                          </a:cubicBezTo>
                          <a:cubicBezTo>
                            <a:pt x="5554086" y="578808"/>
                            <a:pt x="5464153" y="901041"/>
                            <a:pt x="5525224" y="1038712"/>
                          </a:cubicBezTo>
                          <a:cubicBezTo>
                            <a:pt x="5586295" y="1176383"/>
                            <a:pt x="5517488" y="1367858"/>
                            <a:pt x="5525224" y="1598018"/>
                          </a:cubicBezTo>
                          <a:cubicBezTo>
                            <a:pt x="5532960" y="1828178"/>
                            <a:pt x="5513812" y="1945587"/>
                            <a:pt x="5525224" y="2130691"/>
                          </a:cubicBezTo>
                          <a:cubicBezTo>
                            <a:pt x="5536636" y="2315795"/>
                            <a:pt x="5462370" y="2434187"/>
                            <a:pt x="5525224" y="2663364"/>
                          </a:cubicBezTo>
                          <a:lnTo>
                            <a:pt x="5525224" y="2663364"/>
                          </a:lnTo>
                          <a:cubicBezTo>
                            <a:pt x="5327435" y="2706219"/>
                            <a:pt x="5084196" y="2628547"/>
                            <a:pt x="4972702" y="2663364"/>
                          </a:cubicBezTo>
                          <a:cubicBezTo>
                            <a:pt x="4861208" y="2698181"/>
                            <a:pt x="4695052" y="2601218"/>
                            <a:pt x="4420179" y="2663364"/>
                          </a:cubicBezTo>
                          <a:cubicBezTo>
                            <a:pt x="4145306" y="2725510"/>
                            <a:pt x="4201899" y="2646256"/>
                            <a:pt x="4033414" y="2663364"/>
                          </a:cubicBezTo>
                          <a:cubicBezTo>
                            <a:pt x="3864930" y="2680472"/>
                            <a:pt x="3724373" y="2633014"/>
                            <a:pt x="3646648" y="2663364"/>
                          </a:cubicBezTo>
                          <a:cubicBezTo>
                            <a:pt x="3568923" y="2693714"/>
                            <a:pt x="3384463" y="2657318"/>
                            <a:pt x="3204630" y="2663364"/>
                          </a:cubicBezTo>
                          <a:cubicBezTo>
                            <a:pt x="3024797" y="2669410"/>
                            <a:pt x="2806935" y="2659703"/>
                            <a:pt x="2596855" y="2663364"/>
                          </a:cubicBezTo>
                          <a:cubicBezTo>
                            <a:pt x="2386775" y="2667025"/>
                            <a:pt x="2327140" y="2627857"/>
                            <a:pt x="2154837" y="2663364"/>
                          </a:cubicBezTo>
                          <a:cubicBezTo>
                            <a:pt x="1982534" y="2698871"/>
                            <a:pt x="1820703" y="2622926"/>
                            <a:pt x="1712819" y="2663364"/>
                          </a:cubicBezTo>
                          <a:cubicBezTo>
                            <a:pt x="1604935" y="2703802"/>
                            <a:pt x="1458930" y="2627539"/>
                            <a:pt x="1270802" y="2663364"/>
                          </a:cubicBezTo>
                          <a:cubicBezTo>
                            <a:pt x="1082674" y="2699189"/>
                            <a:pt x="952436" y="2649222"/>
                            <a:pt x="663027" y="2663364"/>
                          </a:cubicBezTo>
                          <a:cubicBezTo>
                            <a:pt x="373618" y="2677506"/>
                            <a:pt x="231171" y="2659259"/>
                            <a:pt x="0" y="2663364"/>
                          </a:cubicBezTo>
                          <a:lnTo>
                            <a:pt x="0" y="2663364"/>
                          </a:lnTo>
                          <a:cubicBezTo>
                            <a:pt x="-57371" y="2466614"/>
                            <a:pt x="16483" y="2391425"/>
                            <a:pt x="0" y="2183958"/>
                          </a:cubicBezTo>
                          <a:cubicBezTo>
                            <a:pt x="-16483" y="1976491"/>
                            <a:pt x="226" y="1853306"/>
                            <a:pt x="0" y="1624652"/>
                          </a:cubicBezTo>
                          <a:cubicBezTo>
                            <a:pt x="-226" y="1395998"/>
                            <a:pt x="53729" y="1178802"/>
                            <a:pt x="0" y="1065346"/>
                          </a:cubicBezTo>
                          <a:cubicBezTo>
                            <a:pt x="-53729" y="951890"/>
                            <a:pt x="68430" y="635476"/>
                            <a:pt x="0" y="479406"/>
                          </a:cubicBezTo>
                          <a:cubicBezTo>
                            <a:pt x="-68430" y="323336"/>
                            <a:pt x="4513" y="210312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pic>
          <p:nvPicPr>
            <p:cNvPr id="61" name="Picture 10" descr="Download Unlike Other Icon Packs, Our Web Icons Are Designed - Video File  Icon Png - Full Size PNG Image - PNGkit">
              <a:extLst>
                <a:ext uri="{FF2B5EF4-FFF2-40B4-BE49-F238E27FC236}">
                  <a16:creationId xmlns:a16="http://schemas.microsoft.com/office/drawing/2014/main" id="{B057E34D-674E-4E5F-8F2A-77DFEF2ECB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9984" y="3989721"/>
              <a:ext cx="337653" cy="438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05AD17F-3298-48E6-95BF-40C0787131B5}"/>
                </a:ext>
              </a:extLst>
            </p:cNvPr>
            <p:cNvSpPr txBox="1"/>
            <p:nvPr/>
          </p:nvSpPr>
          <p:spPr>
            <a:xfrm>
              <a:off x="6960971" y="3843247"/>
              <a:ext cx="481788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Nakov-csharp-loops.avi (182 min @ 1080p, 1344 MB)</a:t>
              </a:r>
            </a:p>
          </p:txBody>
        </p:sp>
        <p:sp>
          <p:nvSpPr>
            <p:cNvPr id="63" name="Rounded Rectangle 27">
              <a:extLst>
                <a:ext uri="{FF2B5EF4-FFF2-40B4-BE49-F238E27FC236}">
                  <a16:creationId xmlns:a16="http://schemas.microsoft.com/office/drawing/2014/main" id="{C8C24F1A-711A-4497-AE0D-5D33C3B71C4E}"/>
                </a:ext>
              </a:extLst>
            </p:cNvPr>
            <p:cNvSpPr/>
            <p:nvPr/>
          </p:nvSpPr>
          <p:spPr>
            <a:xfrm>
              <a:off x="7059542" y="4360464"/>
              <a:ext cx="4322651" cy="145367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6350">
              <a:prstDash val="solid"/>
              <a:extLst>
                <a:ext uri="{C807C97D-BFC1-408E-A445-0C87EB9F89A2}">
                  <ask:lineSketchStyleProps xmlns:ask="http://schemas.microsoft.com/office/drawing/2018/sketchyshapes" sd="1827936552">
                    <a:custGeom>
                      <a:avLst/>
                      <a:gdLst>
                        <a:gd name="connsiteX0" fmla="*/ 0 w 5525224"/>
                        <a:gd name="connsiteY0" fmla="*/ 0 h 2663364"/>
                        <a:gd name="connsiteX1" fmla="*/ 0 w 5525224"/>
                        <a:gd name="connsiteY1" fmla="*/ 0 h 2663364"/>
                        <a:gd name="connsiteX2" fmla="*/ 663027 w 5525224"/>
                        <a:gd name="connsiteY2" fmla="*/ 0 h 2663364"/>
                        <a:gd name="connsiteX3" fmla="*/ 1160297 w 5525224"/>
                        <a:gd name="connsiteY3" fmla="*/ 0 h 2663364"/>
                        <a:gd name="connsiteX4" fmla="*/ 1547063 w 5525224"/>
                        <a:gd name="connsiteY4" fmla="*/ 0 h 2663364"/>
                        <a:gd name="connsiteX5" fmla="*/ 2210090 w 5525224"/>
                        <a:gd name="connsiteY5" fmla="*/ 0 h 2663364"/>
                        <a:gd name="connsiteX6" fmla="*/ 2596855 w 5525224"/>
                        <a:gd name="connsiteY6" fmla="*/ 0 h 2663364"/>
                        <a:gd name="connsiteX7" fmla="*/ 3259882 w 5525224"/>
                        <a:gd name="connsiteY7" fmla="*/ 0 h 2663364"/>
                        <a:gd name="connsiteX8" fmla="*/ 3701900 w 5525224"/>
                        <a:gd name="connsiteY8" fmla="*/ 0 h 2663364"/>
                        <a:gd name="connsiteX9" fmla="*/ 4199170 w 5525224"/>
                        <a:gd name="connsiteY9" fmla="*/ 0 h 2663364"/>
                        <a:gd name="connsiteX10" fmla="*/ 4751693 w 5525224"/>
                        <a:gd name="connsiteY10" fmla="*/ 0 h 2663364"/>
                        <a:gd name="connsiteX11" fmla="*/ 5525224 w 5525224"/>
                        <a:gd name="connsiteY11" fmla="*/ 0 h 2663364"/>
                        <a:gd name="connsiteX12" fmla="*/ 5525224 w 5525224"/>
                        <a:gd name="connsiteY12" fmla="*/ 0 h 2663364"/>
                        <a:gd name="connsiteX13" fmla="*/ 5525224 w 5525224"/>
                        <a:gd name="connsiteY13" fmla="*/ 585940 h 2663364"/>
                        <a:gd name="connsiteX14" fmla="*/ 5525224 w 5525224"/>
                        <a:gd name="connsiteY14" fmla="*/ 1171880 h 2663364"/>
                        <a:gd name="connsiteX15" fmla="*/ 5525224 w 5525224"/>
                        <a:gd name="connsiteY15" fmla="*/ 1731187 h 2663364"/>
                        <a:gd name="connsiteX16" fmla="*/ 5525224 w 5525224"/>
                        <a:gd name="connsiteY16" fmla="*/ 2663364 h 2663364"/>
                        <a:gd name="connsiteX17" fmla="*/ 5525224 w 5525224"/>
                        <a:gd name="connsiteY17" fmla="*/ 2663364 h 2663364"/>
                        <a:gd name="connsiteX18" fmla="*/ 5138458 w 5525224"/>
                        <a:gd name="connsiteY18" fmla="*/ 2663364 h 2663364"/>
                        <a:gd name="connsiteX19" fmla="*/ 4475431 w 5525224"/>
                        <a:gd name="connsiteY19" fmla="*/ 2663364 h 2663364"/>
                        <a:gd name="connsiteX20" fmla="*/ 4088666 w 5525224"/>
                        <a:gd name="connsiteY20" fmla="*/ 2663364 h 2663364"/>
                        <a:gd name="connsiteX21" fmla="*/ 3480891 w 5525224"/>
                        <a:gd name="connsiteY21" fmla="*/ 2663364 h 2663364"/>
                        <a:gd name="connsiteX22" fmla="*/ 3038873 w 5525224"/>
                        <a:gd name="connsiteY22" fmla="*/ 2663364 h 2663364"/>
                        <a:gd name="connsiteX23" fmla="*/ 2375846 w 5525224"/>
                        <a:gd name="connsiteY23" fmla="*/ 2663364 h 2663364"/>
                        <a:gd name="connsiteX24" fmla="*/ 1823324 w 5525224"/>
                        <a:gd name="connsiteY24" fmla="*/ 2663364 h 2663364"/>
                        <a:gd name="connsiteX25" fmla="*/ 1160297 w 5525224"/>
                        <a:gd name="connsiteY25" fmla="*/ 2663364 h 2663364"/>
                        <a:gd name="connsiteX26" fmla="*/ 497270 w 5525224"/>
                        <a:gd name="connsiteY26" fmla="*/ 2663364 h 2663364"/>
                        <a:gd name="connsiteX27" fmla="*/ 0 w 5525224"/>
                        <a:gd name="connsiteY27" fmla="*/ 2663364 h 2663364"/>
                        <a:gd name="connsiteX28" fmla="*/ 0 w 5525224"/>
                        <a:gd name="connsiteY28" fmla="*/ 2663364 h 2663364"/>
                        <a:gd name="connsiteX29" fmla="*/ 0 w 5525224"/>
                        <a:gd name="connsiteY29" fmla="*/ 2104058 h 2663364"/>
                        <a:gd name="connsiteX30" fmla="*/ 0 w 5525224"/>
                        <a:gd name="connsiteY30" fmla="*/ 1624652 h 2663364"/>
                        <a:gd name="connsiteX31" fmla="*/ 0 w 5525224"/>
                        <a:gd name="connsiteY31" fmla="*/ 1118613 h 2663364"/>
                        <a:gd name="connsiteX32" fmla="*/ 0 w 5525224"/>
                        <a:gd name="connsiteY32" fmla="*/ 639207 h 2663364"/>
                        <a:gd name="connsiteX33" fmla="*/ 0 w 5525224"/>
                        <a:gd name="connsiteY33" fmla="*/ 0 h 26633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</a:cxnLst>
                      <a:rect l="l" t="t" r="r" b="b"/>
                      <a:pathLst>
                        <a:path w="5525224" h="2663364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cubicBezTo>
                            <a:pt x="320677" y="-50213"/>
                            <a:pt x="349176" y="47426"/>
                            <a:pt x="663027" y="0"/>
                          </a:cubicBezTo>
                          <a:cubicBezTo>
                            <a:pt x="976878" y="-47426"/>
                            <a:pt x="1052898" y="39997"/>
                            <a:pt x="1160297" y="0"/>
                          </a:cubicBezTo>
                          <a:cubicBezTo>
                            <a:pt x="1267696" y="-39997"/>
                            <a:pt x="1376616" y="43713"/>
                            <a:pt x="1547063" y="0"/>
                          </a:cubicBezTo>
                          <a:cubicBezTo>
                            <a:pt x="1717510" y="-43713"/>
                            <a:pt x="1938139" y="41259"/>
                            <a:pt x="2210090" y="0"/>
                          </a:cubicBezTo>
                          <a:cubicBezTo>
                            <a:pt x="2482041" y="-41259"/>
                            <a:pt x="2493640" y="20855"/>
                            <a:pt x="2596855" y="0"/>
                          </a:cubicBezTo>
                          <a:cubicBezTo>
                            <a:pt x="2700070" y="-20855"/>
                            <a:pt x="2928968" y="54167"/>
                            <a:pt x="3259882" y="0"/>
                          </a:cubicBezTo>
                          <a:cubicBezTo>
                            <a:pt x="3590796" y="-54167"/>
                            <a:pt x="3590382" y="2774"/>
                            <a:pt x="3701900" y="0"/>
                          </a:cubicBezTo>
                          <a:cubicBezTo>
                            <a:pt x="3813418" y="-2774"/>
                            <a:pt x="4056181" y="12105"/>
                            <a:pt x="4199170" y="0"/>
                          </a:cubicBezTo>
                          <a:cubicBezTo>
                            <a:pt x="4342159" y="-12105"/>
                            <a:pt x="4580015" y="24927"/>
                            <a:pt x="4751693" y="0"/>
                          </a:cubicBezTo>
                          <a:cubicBezTo>
                            <a:pt x="4923371" y="-24927"/>
                            <a:pt x="5190706" y="55039"/>
                            <a:pt x="5525224" y="0"/>
                          </a:cubicBezTo>
                          <a:lnTo>
                            <a:pt x="5525224" y="0"/>
                          </a:lnTo>
                          <a:cubicBezTo>
                            <a:pt x="5532669" y="208699"/>
                            <a:pt x="5479115" y="304611"/>
                            <a:pt x="5525224" y="585940"/>
                          </a:cubicBezTo>
                          <a:cubicBezTo>
                            <a:pt x="5571333" y="867269"/>
                            <a:pt x="5515157" y="1051336"/>
                            <a:pt x="5525224" y="1171880"/>
                          </a:cubicBezTo>
                          <a:cubicBezTo>
                            <a:pt x="5535291" y="1292424"/>
                            <a:pt x="5488179" y="1515678"/>
                            <a:pt x="5525224" y="1731187"/>
                          </a:cubicBezTo>
                          <a:cubicBezTo>
                            <a:pt x="5562269" y="1946696"/>
                            <a:pt x="5513127" y="2240469"/>
                            <a:pt x="5525224" y="2663364"/>
                          </a:cubicBezTo>
                          <a:lnTo>
                            <a:pt x="5525224" y="2663364"/>
                          </a:lnTo>
                          <a:cubicBezTo>
                            <a:pt x="5378883" y="2690039"/>
                            <a:pt x="5290960" y="2628041"/>
                            <a:pt x="5138458" y="2663364"/>
                          </a:cubicBezTo>
                          <a:cubicBezTo>
                            <a:pt x="4985956" y="2698687"/>
                            <a:pt x="4615588" y="2623494"/>
                            <a:pt x="4475431" y="2663364"/>
                          </a:cubicBezTo>
                          <a:cubicBezTo>
                            <a:pt x="4335274" y="2703234"/>
                            <a:pt x="4198655" y="2638858"/>
                            <a:pt x="4088666" y="2663364"/>
                          </a:cubicBezTo>
                          <a:cubicBezTo>
                            <a:pt x="3978677" y="2687870"/>
                            <a:pt x="3770911" y="2620810"/>
                            <a:pt x="3480891" y="2663364"/>
                          </a:cubicBezTo>
                          <a:cubicBezTo>
                            <a:pt x="3190872" y="2705918"/>
                            <a:pt x="3136628" y="2625459"/>
                            <a:pt x="3038873" y="2663364"/>
                          </a:cubicBezTo>
                          <a:cubicBezTo>
                            <a:pt x="2941118" y="2701269"/>
                            <a:pt x="2672510" y="2597867"/>
                            <a:pt x="2375846" y="2663364"/>
                          </a:cubicBezTo>
                          <a:cubicBezTo>
                            <a:pt x="2079182" y="2728861"/>
                            <a:pt x="2029175" y="2637601"/>
                            <a:pt x="1823324" y="2663364"/>
                          </a:cubicBezTo>
                          <a:cubicBezTo>
                            <a:pt x="1617473" y="2689127"/>
                            <a:pt x="1431214" y="2586449"/>
                            <a:pt x="1160297" y="2663364"/>
                          </a:cubicBezTo>
                          <a:cubicBezTo>
                            <a:pt x="889380" y="2740279"/>
                            <a:pt x="678236" y="2591157"/>
                            <a:pt x="497270" y="2663364"/>
                          </a:cubicBezTo>
                          <a:cubicBezTo>
                            <a:pt x="316304" y="2735571"/>
                            <a:pt x="144759" y="2633608"/>
                            <a:pt x="0" y="2663364"/>
                          </a:cubicBezTo>
                          <a:lnTo>
                            <a:pt x="0" y="2663364"/>
                          </a:lnTo>
                          <a:cubicBezTo>
                            <a:pt x="-21313" y="2528109"/>
                            <a:pt x="23082" y="2233902"/>
                            <a:pt x="0" y="2104058"/>
                          </a:cubicBezTo>
                          <a:cubicBezTo>
                            <a:pt x="-23082" y="1974214"/>
                            <a:pt x="36610" y="1784531"/>
                            <a:pt x="0" y="1624652"/>
                          </a:cubicBezTo>
                          <a:cubicBezTo>
                            <a:pt x="-36610" y="1464773"/>
                            <a:pt x="25573" y="1253108"/>
                            <a:pt x="0" y="1118613"/>
                          </a:cubicBezTo>
                          <a:cubicBezTo>
                            <a:pt x="-25573" y="984118"/>
                            <a:pt x="50516" y="794924"/>
                            <a:pt x="0" y="639207"/>
                          </a:cubicBezTo>
                          <a:cubicBezTo>
                            <a:pt x="-50516" y="483490"/>
                            <a:pt x="42293" y="313799"/>
                            <a:pt x="0" y="0"/>
                          </a:cubicBezTo>
                          <a:close/>
                        </a:path>
                        <a:path w="5525224" h="2663364" stroke="0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cubicBezTo>
                            <a:pt x="131932" y="-579"/>
                            <a:pt x="373403" y="65146"/>
                            <a:pt x="552522" y="0"/>
                          </a:cubicBezTo>
                          <a:cubicBezTo>
                            <a:pt x="731641" y="-65146"/>
                            <a:pt x="832977" y="24540"/>
                            <a:pt x="1049793" y="0"/>
                          </a:cubicBezTo>
                          <a:cubicBezTo>
                            <a:pt x="1266609" y="-24540"/>
                            <a:pt x="1453003" y="9797"/>
                            <a:pt x="1712819" y="0"/>
                          </a:cubicBezTo>
                          <a:cubicBezTo>
                            <a:pt x="1972635" y="-9797"/>
                            <a:pt x="2140105" y="14601"/>
                            <a:pt x="2265342" y="0"/>
                          </a:cubicBezTo>
                          <a:cubicBezTo>
                            <a:pt x="2390579" y="-14601"/>
                            <a:pt x="2568091" y="27763"/>
                            <a:pt x="2762612" y="0"/>
                          </a:cubicBezTo>
                          <a:cubicBezTo>
                            <a:pt x="2957133" y="-27763"/>
                            <a:pt x="3143402" y="51721"/>
                            <a:pt x="3425639" y="0"/>
                          </a:cubicBezTo>
                          <a:cubicBezTo>
                            <a:pt x="3707876" y="-51721"/>
                            <a:pt x="3777445" y="62843"/>
                            <a:pt x="4033414" y="0"/>
                          </a:cubicBezTo>
                          <a:cubicBezTo>
                            <a:pt x="4289384" y="-62843"/>
                            <a:pt x="4346173" y="1911"/>
                            <a:pt x="4475431" y="0"/>
                          </a:cubicBezTo>
                          <a:cubicBezTo>
                            <a:pt x="4604689" y="-1911"/>
                            <a:pt x="4792083" y="41159"/>
                            <a:pt x="5027954" y="0"/>
                          </a:cubicBezTo>
                          <a:cubicBezTo>
                            <a:pt x="5263825" y="-41159"/>
                            <a:pt x="5360272" y="24271"/>
                            <a:pt x="5525224" y="0"/>
                          </a:cubicBezTo>
                          <a:lnTo>
                            <a:pt x="5525224" y="0"/>
                          </a:lnTo>
                          <a:cubicBezTo>
                            <a:pt x="5570290" y="192553"/>
                            <a:pt x="5496362" y="380004"/>
                            <a:pt x="5525224" y="479406"/>
                          </a:cubicBezTo>
                          <a:cubicBezTo>
                            <a:pt x="5554086" y="578808"/>
                            <a:pt x="5464153" y="901041"/>
                            <a:pt x="5525224" y="1038712"/>
                          </a:cubicBezTo>
                          <a:cubicBezTo>
                            <a:pt x="5586295" y="1176383"/>
                            <a:pt x="5517488" y="1367858"/>
                            <a:pt x="5525224" y="1598018"/>
                          </a:cubicBezTo>
                          <a:cubicBezTo>
                            <a:pt x="5532960" y="1828178"/>
                            <a:pt x="5513812" y="1945587"/>
                            <a:pt x="5525224" y="2130691"/>
                          </a:cubicBezTo>
                          <a:cubicBezTo>
                            <a:pt x="5536636" y="2315795"/>
                            <a:pt x="5462370" y="2434187"/>
                            <a:pt x="5525224" y="2663364"/>
                          </a:cubicBezTo>
                          <a:lnTo>
                            <a:pt x="5525224" y="2663364"/>
                          </a:lnTo>
                          <a:cubicBezTo>
                            <a:pt x="5327435" y="2706219"/>
                            <a:pt x="5084196" y="2628547"/>
                            <a:pt x="4972702" y="2663364"/>
                          </a:cubicBezTo>
                          <a:cubicBezTo>
                            <a:pt x="4861208" y="2698181"/>
                            <a:pt x="4695052" y="2601218"/>
                            <a:pt x="4420179" y="2663364"/>
                          </a:cubicBezTo>
                          <a:cubicBezTo>
                            <a:pt x="4145306" y="2725510"/>
                            <a:pt x="4201899" y="2646256"/>
                            <a:pt x="4033414" y="2663364"/>
                          </a:cubicBezTo>
                          <a:cubicBezTo>
                            <a:pt x="3864930" y="2680472"/>
                            <a:pt x="3724373" y="2633014"/>
                            <a:pt x="3646648" y="2663364"/>
                          </a:cubicBezTo>
                          <a:cubicBezTo>
                            <a:pt x="3568923" y="2693714"/>
                            <a:pt x="3384463" y="2657318"/>
                            <a:pt x="3204630" y="2663364"/>
                          </a:cubicBezTo>
                          <a:cubicBezTo>
                            <a:pt x="3024797" y="2669410"/>
                            <a:pt x="2806935" y="2659703"/>
                            <a:pt x="2596855" y="2663364"/>
                          </a:cubicBezTo>
                          <a:cubicBezTo>
                            <a:pt x="2386775" y="2667025"/>
                            <a:pt x="2327140" y="2627857"/>
                            <a:pt x="2154837" y="2663364"/>
                          </a:cubicBezTo>
                          <a:cubicBezTo>
                            <a:pt x="1982534" y="2698871"/>
                            <a:pt x="1820703" y="2622926"/>
                            <a:pt x="1712819" y="2663364"/>
                          </a:cubicBezTo>
                          <a:cubicBezTo>
                            <a:pt x="1604935" y="2703802"/>
                            <a:pt x="1458930" y="2627539"/>
                            <a:pt x="1270802" y="2663364"/>
                          </a:cubicBezTo>
                          <a:cubicBezTo>
                            <a:pt x="1082674" y="2699189"/>
                            <a:pt x="952436" y="2649222"/>
                            <a:pt x="663027" y="2663364"/>
                          </a:cubicBezTo>
                          <a:cubicBezTo>
                            <a:pt x="373618" y="2677506"/>
                            <a:pt x="231171" y="2659259"/>
                            <a:pt x="0" y="2663364"/>
                          </a:cubicBezTo>
                          <a:lnTo>
                            <a:pt x="0" y="2663364"/>
                          </a:lnTo>
                          <a:cubicBezTo>
                            <a:pt x="-57371" y="2466614"/>
                            <a:pt x="16483" y="2391425"/>
                            <a:pt x="0" y="2183958"/>
                          </a:cubicBezTo>
                          <a:cubicBezTo>
                            <a:pt x="-16483" y="1976491"/>
                            <a:pt x="226" y="1853306"/>
                            <a:pt x="0" y="1624652"/>
                          </a:cubicBezTo>
                          <a:cubicBezTo>
                            <a:pt x="-226" y="1395998"/>
                            <a:pt x="53729" y="1178802"/>
                            <a:pt x="0" y="1065346"/>
                          </a:cubicBezTo>
                          <a:cubicBezTo>
                            <a:pt x="-53729" y="951890"/>
                            <a:pt x="68430" y="635476"/>
                            <a:pt x="0" y="479406"/>
                          </a:cubicBezTo>
                          <a:cubicBezTo>
                            <a:pt x="-68430" y="323336"/>
                            <a:pt x="4513" y="210312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21 %</a:t>
              </a:r>
              <a:endParaRPr lang="bg-BG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7B415D0-F6DC-47EE-9690-16F9F80579F1}"/>
                </a:ext>
              </a:extLst>
            </p:cNvPr>
            <p:cNvSpPr txBox="1"/>
            <p:nvPr/>
          </p:nvSpPr>
          <p:spPr>
            <a:xfrm>
              <a:off x="6960971" y="4066517"/>
              <a:ext cx="481788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Status: Uploading Nakov-csharp-loops_720p.mp4 …</a:t>
              </a:r>
            </a:p>
          </p:txBody>
        </p:sp>
        <p:sp>
          <p:nvSpPr>
            <p:cNvPr id="65" name="Rounded Rectangle 27">
              <a:extLst>
                <a:ext uri="{FF2B5EF4-FFF2-40B4-BE49-F238E27FC236}">
                  <a16:creationId xmlns:a16="http://schemas.microsoft.com/office/drawing/2014/main" id="{A6F9D67B-A4B3-4F87-8330-5886BDF49FB5}"/>
                </a:ext>
              </a:extLst>
            </p:cNvPr>
            <p:cNvSpPr/>
            <p:nvPr/>
          </p:nvSpPr>
          <p:spPr>
            <a:xfrm>
              <a:off x="7059543" y="4360464"/>
              <a:ext cx="952499" cy="145367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75000"/>
              </a:schemeClr>
            </a:solidFill>
            <a:ln w="6350">
              <a:prstDash val="solid"/>
              <a:extLst>
                <a:ext uri="{C807C97D-BFC1-408E-A445-0C87EB9F89A2}">
                  <ask:lineSketchStyleProps xmlns:ask="http://schemas.microsoft.com/office/drawing/2018/sketchyshapes" sd="1827936552">
                    <a:custGeom>
                      <a:avLst/>
                      <a:gdLst>
                        <a:gd name="connsiteX0" fmla="*/ 0 w 5525224"/>
                        <a:gd name="connsiteY0" fmla="*/ 0 h 2663364"/>
                        <a:gd name="connsiteX1" fmla="*/ 0 w 5525224"/>
                        <a:gd name="connsiteY1" fmla="*/ 0 h 2663364"/>
                        <a:gd name="connsiteX2" fmla="*/ 663027 w 5525224"/>
                        <a:gd name="connsiteY2" fmla="*/ 0 h 2663364"/>
                        <a:gd name="connsiteX3" fmla="*/ 1160297 w 5525224"/>
                        <a:gd name="connsiteY3" fmla="*/ 0 h 2663364"/>
                        <a:gd name="connsiteX4" fmla="*/ 1547063 w 5525224"/>
                        <a:gd name="connsiteY4" fmla="*/ 0 h 2663364"/>
                        <a:gd name="connsiteX5" fmla="*/ 2210090 w 5525224"/>
                        <a:gd name="connsiteY5" fmla="*/ 0 h 2663364"/>
                        <a:gd name="connsiteX6" fmla="*/ 2596855 w 5525224"/>
                        <a:gd name="connsiteY6" fmla="*/ 0 h 2663364"/>
                        <a:gd name="connsiteX7" fmla="*/ 3259882 w 5525224"/>
                        <a:gd name="connsiteY7" fmla="*/ 0 h 2663364"/>
                        <a:gd name="connsiteX8" fmla="*/ 3701900 w 5525224"/>
                        <a:gd name="connsiteY8" fmla="*/ 0 h 2663364"/>
                        <a:gd name="connsiteX9" fmla="*/ 4199170 w 5525224"/>
                        <a:gd name="connsiteY9" fmla="*/ 0 h 2663364"/>
                        <a:gd name="connsiteX10" fmla="*/ 4751693 w 5525224"/>
                        <a:gd name="connsiteY10" fmla="*/ 0 h 2663364"/>
                        <a:gd name="connsiteX11" fmla="*/ 5525224 w 5525224"/>
                        <a:gd name="connsiteY11" fmla="*/ 0 h 2663364"/>
                        <a:gd name="connsiteX12" fmla="*/ 5525224 w 5525224"/>
                        <a:gd name="connsiteY12" fmla="*/ 0 h 2663364"/>
                        <a:gd name="connsiteX13" fmla="*/ 5525224 w 5525224"/>
                        <a:gd name="connsiteY13" fmla="*/ 585940 h 2663364"/>
                        <a:gd name="connsiteX14" fmla="*/ 5525224 w 5525224"/>
                        <a:gd name="connsiteY14" fmla="*/ 1171880 h 2663364"/>
                        <a:gd name="connsiteX15" fmla="*/ 5525224 w 5525224"/>
                        <a:gd name="connsiteY15" fmla="*/ 1731187 h 2663364"/>
                        <a:gd name="connsiteX16" fmla="*/ 5525224 w 5525224"/>
                        <a:gd name="connsiteY16" fmla="*/ 2663364 h 2663364"/>
                        <a:gd name="connsiteX17" fmla="*/ 5525224 w 5525224"/>
                        <a:gd name="connsiteY17" fmla="*/ 2663364 h 2663364"/>
                        <a:gd name="connsiteX18" fmla="*/ 5138458 w 5525224"/>
                        <a:gd name="connsiteY18" fmla="*/ 2663364 h 2663364"/>
                        <a:gd name="connsiteX19" fmla="*/ 4475431 w 5525224"/>
                        <a:gd name="connsiteY19" fmla="*/ 2663364 h 2663364"/>
                        <a:gd name="connsiteX20" fmla="*/ 4088666 w 5525224"/>
                        <a:gd name="connsiteY20" fmla="*/ 2663364 h 2663364"/>
                        <a:gd name="connsiteX21" fmla="*/ 3480891 w 5525224"/>
                        <a:gd name="connsiteY21" fmla="*/ 2663364 h 2663364"/>
                        <a:gd name="connsiteX22" fmla="*/ 3038873 w 5525224"/>
                        <a:gd name="connsiteY22" fmla="*/ 2663364 h 2663364"/>
                        <a:gd name="connsiteX23" fmla="*/ 2375846 w 5525224"/>
                        <a:gd name="connsiteY23" fmla="*/ 2663364 h 2663364"/>
                        <a:gd name="connsiteX24" fmla="*/ 1823324 w 5525224"/>
                        <a:gd name="connsiteY24" fmla="*/ 2663364 h 2663364"/>
                        <a:gd name="connsiteX25" fmla="*/ 1160297 w 5525224"/>
                        <a:gd name="connsiteY25" fmla="*/ 2663364 h 2663364"/>
                        <a:gd name="connsiteX26" fmla="*/ 497270 w 5525224"/>
                        <a:gd name="connsiteY26" fmla="*/ 2663364 h 2663364"/>
                        <a:gd name="connsiteX27" fmla="*/ 0 w 5525224"/>
                        <a:gd name="connsiteY27" fmla="*/ 2663364 h 2663364"/>
                        <a:gd name="connsiteX28" fmla="*/ 0 w 5525224"/>
                        <a:gd name="connsiteY28" fmla="*/ 2663364 h 2663364"/>
                        <a:gd name="connsiteX29" fmla="*/ 0 w 5525224"/>
                        <a:gd name="connsiteY29" fmla="*/ 2104058 h 2663364"/>
                        <a:gd name="connsiteX30" fmla="*/ 0 w 5525224"/>
                        <a:gd name="connsiteY30" fmla="*/ 1624652 h 2663364"/>
                        <a:gd name="connsiteX31" fmla="*/ 0 w 5525224"/>
                        <a:gd name="connsiteY31" fmla="*/ 1118613 h 2663364"/>
                        <a:gd name="connsiteX32" fmla="*/ 0 w 5525224"/>
                        <a:gd name="connsiteY32" fmla="*/ 639207 h 2663364"/>
                        <a:gd name="connsiteX33" fmla="*/ 0 w 5525224"/>
                        <a:gd name="connsiteY33" fmla="*/ 0 h 26633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</a:cxnLst>
                      <a:rect l="l" t="t" r="r" b="b"/>
                      <a:pathLst>
                        <a:path w="5525224" h="2663364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cubicBezTo>
                            <a:pt x="320677" y="-50213"/>
                            <a:pt x="349176" y="47426"/>
                            <a:pt x="663027" y="0"/>
                          </a:cubicBezTo>
                          <a:cubicBezTo>
                            <a:pt x="976878" y="-47426"/>
                            <a:pt x="1052898" y="39997"/>
                            <a:pt x="1160297" y="0"/>
                          </a:cubicBezTo>
                          <a:cubicBezTo>
                            <a:pt x="1267696" y="-39997"/>
                            <a:pt x="1376616" y="43713"/>
                            <a:pt x="1547063" y="0"/>
                          </a:cubicBezTo>
                          <a:cubicBezTo>
                            <a:pt x="1717510" y="-43713"/>
                            <a:pt x="1938139" y="41259"/>
                            <a:pt x="2210090" y="0"/>
                          </a:cubicBezTo>
                          <a:cubicBezTo>
                            <a:pt x="2482041" y="-41259"/>
                            <a:pt x="2493640" y="20855"/>
                            <a:pt x="2596855" y="0"/>
                          </a:cubicBezTo>
                          <a:cubicBezTo>
                            <a:pt x="2700070" y="-20855"/>
                            <a:pt x="2928968" y="54167"/>
                            <a:pt x="3259882" y="0"/>
                          </a:cubicBezTo>
                          <a:cubicBezTo>
                            <a:pt x="3590796" y="-54167"/>
                            <a:pt x="3590382" y="2774"/>
                            <a:pt x="3701900" y="0"/>
                          </a:cubicBezTo>
                          <a:cubicBezTo>
                            <a:pt x="3813418" y="-2774"/>
                            <a:pt x="4056181" y="12105"/>
                            <a:pt x="4199170" y="0"/>
                          </a:cubicBezTo>
                          <a:cubicBezTo>
                            <a:pt x="4342159" y="-12105"/>
                            <a:pt x="4580015" y="24927"/>
                            <a:pt x="4751693" y="0"/>
                          </a:cubicBezTo>
                          <a:cubicBezTo>
                            <a:pt x="4923371" y="-24927"/>
                            <a:pt x="5190706" y="55039"/>
                            <a:pt x="5525224" y="0"/>
                          </a:cubicBezTo>
                          <a:lnTo>
                            <a:pt x="5525224" y="0"/>
                          </a:lnTo>
                          <a:cubicBezTo>
                            <a:pt x="5532669" y="208699"/>
                            <a:pt x="5479115" y="304611"/>
                            <a:pt x="5525224" y="585940"/>
                          </a:cubicBezTo>
                          <a:cubicBezTo>
                            <a:pt x="5571333" y="867269"/>
                            <a:pt x="5515157" y="1051336"/>
                            <a:pt x="5525224" y="1171880"/>
                          </a:cubicBezTo>
                          <a:cubicBezTo>
                            <a:pt x="5535291" y="1292424"/>
                            <a:pt x="5488179" y="1515678"/>
                            <a:pt x="5525224" y="1731187"/>
                          </a:cubicBezTo>
                          <a:cubicBezTo>
                            <a:pt x="5562269" y="1946696"/>
                            <a:pt x="5513127" y="2240469"/>
                            <a:pt x="5525224" y="2663364"/>
                          </a:cubicBezTo>
                          <a:lnTo>
                            <a:pt x="5525224" y="2663364"/>
                          </a:lnTo>
                          <a:cubicBezTo>
                            <a:pt x="5378883" y="2690039"/>
                            <a:pt x="5290960" y="2628041"/>
                            <a:pt x="5138458" y="2663364"/>
                          </a:cubicBezTo>
                          <a:cubicBezTo>
                            <a:pt x="4985956" y="2698687"/>
                            <a:pt x="4615588" y="2623494"/>
                            <a:pt x="4475431" y="2663364"/>
                          </a:cubicBezTo>
                          <a:cubicBezTo>
                            <a:pt x="4335274" y="2703234"/>
                            <a:pt x="4198655" y="2638858"/>
                            <a:pt x="4088666" y="2663364"/>
                          </a:cubicBezTo>
                          <a:cubicBezTo>
                            <a:pt x="3978677" y="2687870"/>
                            <a:pt x="3770911" y="2620810"/>
                            <a:pt x="3480891" y="2663364"/>
                          </a:cubicBezTo>
                          <a:cubicBezTo>
                            <a:pt x="3190872" y="2705918"/>
                            <a:pt x="3136628" y="2625459"/>
                            <a:pt x="3038873" y="2663364"/>
                          </a:cubicBezTo>
                          <a:cubicBezTo>
                            <a:pt x="2941118" y="2701269"/>
                            <a:pt x="2672510" y="2597867"/>
                            <a:pt x="2375846" y="2663364"/>
                          </a:cubicBezTo>
                          <a:cubicBezTo>
                            <a:pt x="2079182" y="2728861"/>
                            <a:pt x="2029175" y="2637601"/>
                            <a:pt x="1823324" y="2663364"/>
                          </a:cubicBezTo>
                          <a:cubicBezTo>
                            <a:pt x="1617473" y="2689127"/>
                            <a:pt x="1431214" y="2586449"/>
                            <a:pt x="1160297" y="2663364"/>
                          </a:cubicBezTo>
                          <a:cubicBezTo>
                            <a:pt x="889380" y="2740279"/>
                            <a:pt x="678236" y="2591157"/>
                            <a:pt x="497270" y="2663364"/>
                          </a:cubicBezTo>
                          <a:cubicBezTo>
                            <a:pt x="316304" y="2735571"/>
                            <a:pt x="144759" y="2633608"/>
                            <a:pt x="0" y="2663364"/>
                          </a:cubicBezTo>
                          <a:lnTo>
                            <a:pt x="0" y="2663364"/>
                          </a:lnTo>
                          <a:cubicBezTo>
                            <a:pt x="-21313" y="2528109"/>
                            <a:pt x="23082" y="2233902"/>
                            <a:pt x="0" y="2104058"/>
                          </a:cubicBezTo>
                          <a:cubicBezTo>
                            <a:pt x="-23082" y="1974214"/>
                            <a:pt x="36610" y="1784531"/>
                            <a:pt x="0" y="1624652"/>
                          </a:cubicBezTo>
                          <a:cubicBezTo>
                            <a:pt x="-36610" y="1464773"/>
                            <a:pt x="25573" y="1253108"/>
                            <a:pt x="0" y="1118613"/>
                          </a:cubicBezTo>
                          <a:cubicBezTo>
                            <a:pt x="-25573" y="984118"/>
                            <a:pt x="50516" y="794924"/>
                            <a:pt x="0" y="639207"/>
                          </a:cubicBezTo>
                          <a:cubicBezTo>
                            <a:pt x="-50516" y="483490"/>
                            <a:pt x="42293" y="313799"/>
                            <a:pt x="0" y="0"/>
                          </a:cubicBezTo>
                          <a:close/>
                        </a:path>
                        <a:path w="5525224" h="2663364" stroke="0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cubicBezTo>
                            <a:pt x="131932" y="-579"/>
                            <a:pt x="373403" y="65146"/>
                            <a:pt x="552522" y="0"/>
                          </a:cubicBezTo>
                          <a:cubicBezTo>
                            <a:pt x="731641" y="-65146"/>
                            <a:pt x="832977" y="24540"/>
                            <a:pt x="1049793" y="0"/>
                          </a:cubicBezTo>
                          <a:cubicBezTo>
                            <a:pt x="1266609" y="-24540"/>
                            <a:pt x="1453003" y="9797"/>
                            <a:pt x="1712819" y="0"/>
                          </a:cubicBezTo>
                          <a:cubicBezTo>
                            <a:pt x="1972635" y="-9797"/>
                            <a:pt x="2140105" y="14601"/>
                            <a:pt x="2265342" y="0"/>
                          </a:cubicBezTo>
                          <a:cubicBezTo>
                            <a:pt x="2390579" y="-14601"/>
                            <a:pt x="2568091" y="27763"/>
                            <a:pt x="2762612" y="0"/>
                          </a:cubicBezTo>
                          <a:cubicBezTo>
                            <a:pt x="2957133" y="-27763"/>
                            <a:pt x="3143402" y="51721"/>
                            <a:pt x="3425639" y="0"/>
                          </a:cubicBezTo>
                          <a:cubicBezTo>
                            <a:pt x="3707876" y="-51721"/>
                            <a:pt x="3777445" y="62843"/>
                            <a:pt x="4033414" y="0"/>
                          </a:cubicBezTo>
                          <a:cubicBezTo>
                            <a:pt x="4289384" y="-62843"/>
                            <a:pt x="4346173" y="1911"/>
                            <a:pt x="4475431" y="0"/>
                          </a:cubicBezTo>
                          <a:cubicBezTo>
                            <a:pt x="4604689" y="-1911"/>
                            <a:pt x="4792083" y="41159"/>
                            <a:pt x="5027954" y="0"/>
                          </a:cubicBezTo>
                          <a:cubicBezTo>
                            <a:pt x="5263825" y="-41159"/>
                            <a:pt x="5360272" y="24271"/>
                            <a:pt x="5525224" y="0"/>
                          </a:cubicBezTo>
                          <a:lnTo>
                            <a:pt x="5525224" y="0"/>
                          </a:lnTo>
                          <a:cubicBezTo>
                            <a:pt x="5570290" y="192553"/>
                            <a:pt x="5496362" y="380004"/>
                            <a:pt x="5525224" y="479406"/>
                          </a:cubicBezTo>
                          <a:cubicBezTo>
                            <a:pt x="5554086" y="578808"/>
                            <a:pt x="5464153" y="901041"/>
                            <a:pt x="5525224" y="1038712"/>
                          </a:cubicBezTo>
                          <a:cubicBezTo>
                            <a:pt x="5586295" y="1176383"/>
                            <a:pt x="5517488" y="1367858"/>
                            <a:pt x="5525224" y="1598018"/>
                          </a:cubicBezTo>
                          <a:cubicBezTo>
                            <a:pt x="5532960" y="1828178"/>
                            <a:pt x="5513812" y="1945587"/>
                            <a:pt x="5525224" y="2130691"/>
                          </a:cubicBezTo>
                          <a:cubicBezTo>
                            <a:pt x="5536636" y="2315795"/>
                            <a:pt x="5462370" y="2434187"/>
                            <a:pt x="5525224" y="2663364"/>
                          </a:cubicBezTo>
                          <a:lnTo>
                            <a:pt x="5525224" y="2663364"/>
                          </a:lnTo>
                          <a:cubicBezTo>
                            <a:pt x="5327435" y="2706219"/>
                            <a:pt x="5084196" y="2628547"/>
                            <a:pt x="4972702" y="2663364"/>
                          </a:cubicBezTo>
                          <a:cubicBezTo>
                            <a:pt x="4861208" y="2698181"/>
                            <a:pt x="4695052" y="2601218"/>
                            <a:pt x="4420179" y="2663364"/>
                          </a:cubicBezTo>
                          <a:cubicBezTo>
                            <a:pt x="4145306" y="2725510"/>
                            <a:pt x="4201899" y="2646256"/>
                            <a:pt x="4033414" y="2663364"/>
                          </a:cubicBezTo>
                          <a:cubicBezTo>
                            <a:pt x="3864930" y="2680472"/>
                            <a:pt x="3724373" y="2633014"/>
                            <a:pt x="3646648" y="2663364"/>
                          </a:cubicBezTo>
                          <a:cubicBezTo>
                            <a:pt x="3568923" y="2693714"/>
                            <a:pt x="3384463" y="2657318"/>
                            <a:pt x="3204630" y="2663364"/>
                          </a:cubicBezTo>
                          <a:cubicBezTo>
                            <a:pt x="3024797" y="2669410"/>
                            <a:pt x="2806935" y="2659703"/>
                            <a:pt x="2596855" y="2663364"/>
                          </a:cubicBezTo>
                          <a:cubicBezTo>
                            <a:pt x="2386775" y="2667025"/>
                            <a:pt x="2327140" y="2627857"/>
                            <a:pt x="2154837" y="2663364"/>
                          </a:cubicBezTo>
                          <a:cubicBezTo>
                            <a:pt x="1982534" y="2698871"/>
                            <a:pt x="1820703" y="2622926"/>
                            <a:pt x="1712819" y="2663364"/>
                          </a:cubicBezTo>
                          <a:cubicBezTo>
                            <a:pt x="1604935" y="2703802"/>
                            <a:pt x="1458930" y="2627539"/>
                            <a:pt x="1270802" y="2663364"/>
                          </a:cubicBezTo>
                          <a:cubicBezTo>
                            <a:pt x="1082674" y="2699189"/>
                            <a:pt x="952436" y="2649222"/>
                            <a:pt x="663027" y="2663364"/>
                          </a:cubicBezTo>
                          <a:cubicBezTo>
                            <a:pt x="373618" y="2677506"/>
                            <a:pt x="231171" y="2659259"/>
                            <a:pt x="0" y="2663364"/>
                          </a:cubicBezTo>
                          <a:lnTo>
                            <a:pt x="0" y="2663364"/>
                          </a:lnTo>
                          <a:cubicBezTo>
                            <a:pt x="-57371" y="2466614"/>
                            <a:pt x="16483" y="2391425"/>
                            <a:pt x="0" y="2183958"/>
                          </a:cubicBezTo>
                          <a:cubicBezTo>
                            <a:pt x="-16483" y="1976491"/>
                            <a:pt x="226" y="1853306"/>
                            <a:pt x="0" y="1624652"/>
                          </a:cubicBezTo>
                          <a:cubicBezTo>
                            <a:pt x="-226" y="1395998"/>
                            <a:pt x="53729" y="1178802"/>
                            <a:pt x="0" y="1065346"/>
                          </a:cubicBezTo>
                          <a:cubicBezTo>
                            <a:pt x="-53729" y="951890"/>
                            <a:pt x="68430" y="635476"/>
                            <a:pt x="0" y="479406"/>
                          </a:cubicBezTo>
                          <a:cubicBezTo>
                            <a:pt x="-68430" y="323336"/>
                            <a:pt x="4513" y="210312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C6957238-B94A-4564-BE43-D06178EFF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441071" y="4347933"/>
              <a:ext cx="125974" cy="161493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B8A2B4D-D215-49DE-B8FB-07F4468719F5}"/>
              </a:ext>
            </a:extLst>
          </p:cNvPr>
          <p:cNvGrpSpPr/>
          <p:nvPr/>
        </p:nvGrpSpPr>
        <p:grpSpPr>
          <a:xfrm>
            <a:off x="11803494" y="2896037"/>
            <a:ext cx="145001" cy="2610613"/>
            <a:chOff x="11803494" y="2896037"/>
            <a:chExt cx="145001" cy="2610613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075AB9A1-FB5F-4BE6-A8A6-3EFBA7380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803494" y="2896037"/>
              <a:ext cx="144793" cy="175275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4B0DFC26-F556-4431-8B49-FBB3AC083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803494" y="3040605"/>
              <a:ext cx="144793" cy="1818415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0475ADDD-F296-4AA5-94B4-C93C04749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803702" y="4836032"/>
              <a:ext cx="144793" cy="670618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F358B81-C6C4-4EE3-8786-53DE82C77268}"/>
              </a:ext>
            </a:extLst>
          </p:cNvPr>
          <p:cNvGrpSpPr/>
          <p:nvPr/>
        </p:nvGrpSpPr>
        <p:grpSpPr>
          <a:xfrm>
            <a:off x="6539265" y="4673513"/>
            <a:ext cx="5332903" cy="795866"/>
            <a:chOff x="6445955" y="3801726"/>
            <a:chExt cx="5332903" cy="795866"/>
          </a:xfrm>
        </p:grpSpPr>
        <p:sp>
          <p:nvSpPr>
            <p:cNvPr id="90" name="Rounded Rectangle 27">
              <a:extLst>
                <a:ext uri="{FF2B5EF4-FFF2-40B4-BE49-F238E27FC236}">
                  <a16:creationId xmlns:a16="http://schemas.microsoft.com/office/drawing/2014/main" id="{87DA2B5D-5637-416E-95FB-A530C5BABDCE}"/>
                </a:ext>
              </a:extLst>
            </p:cNvPr>
            <p:cNvSpPr/>
            <p:nvPr/>
          </p:nvSpPr>
          <p:spPr>
            <a:xfrm>
              <a:off x="6445955" y="3801726"/>
              <a:ext cx="5184076" cy="795866"/>
            </a:xfrm>
            <a:prstGeom prst="roundRect">
              <a:avLst>
                <a:gd name="adj" fmla="val 469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6350">
              <a:prstDash val="solid"/>
              <a:extLst>
                <a:ext uri="{C807C97D-BFC1-408E-A445-0C87EB9F89A2}">
                  <ask:lineSketchStyleProps xmlns:ask="http://schemas.microsoft.com/office/drawing/2018/sketchyshapes" sd="1827936552">
                    <a:custGeom>
                      <a:avLst/>
                      <a:gdLst>
                        <a:gd name="connsiteX0" fmla="*/ 0 w 5525224"/>
                        <a:gd name="connsiteY0" fmla="*/ 0 h 2663364"/>
                        <a:gd name="connsiteX1" fmla="*/ 0 w 5525224"/>
                        <a:gd name="connsiteY1" fmla="*/ 0 h 2663364"/>
                        <a:gd name="connsiteX2" fmla="*/ 663027 w 5525224"/>
                        <a:gd name="connsiteY2" fmla="*/ 0 h 2663364"/>
                        <a:gd name="connsiteX3" fmla="*/ 1160297 w 5525224"/>
                        <a:gd name="connsiteY3" fmla="*/ 0 h 2663364"/>
                        <a:gd name="connsiteX4" fmla="*/ 1547063 w 5525224"/>
                        <a:gd name="connsiteY4" fmla="*/ 0 h 2663364"/>
                        <a:gd name="connsiteX5" fmla="*/ 2210090 w 5525224"/>
                        <a:gd name="connsiteY5" fmla="*/ 0 h 2663364"/>
                        <a:gd name="connsiteX6" fmla="*/ 2596855 w 5525224"/>
                        <a:gd name="connsiteY6" fmla="*/ 0 h 2663364"/>
                        <a:gd name="connsiteX7" fmla="*/ 3259882 w 5525224"/>
                        <a:gd name="connsiteY7" fmla="*/ 0 h 2663364"/>
                        <a:gd name="connsiteX8" fmla="*/ 3701900 w 5525224"/>
                        <a:gd name="connsiteY8" fmla="*/ 0 h 2663364"/>
                        <a:gd name="connsiteX9" fmla="*/ 4199170 w 5525224"/>
                        <a:gd name="connsiteY9" fmla="*/ 0 h 2663364"/>
                        <a:gd name="connsiteX10" fmla="*/ 4751693 w 5525224"/>
                        <a:gd name="connsiteY10" fmla="*/ 0 h 2663364"/>
                        <a:gd name="connsiteX11" fmla="*/ 5525224 w 5525224"/>
                        <a:gd name="connsiteY11" fmla="*/ 0 h 2663364"/>
                        <a:gd name="connsiteX12" fmla="*/ 5525224 w 5525224"/>
                        <a:gd name="connsiteY12" fmla="*/ 0 h 2663364"/>
                        <a:gd name="connsiteX13" fmla="*/ 5525224 w 5525224"/>
                        <a:gd name="connsiteY13" fmla="*/ 585940 h 2663364"/>
                        <a:gd name="connsiteX14" fmla="*/ 5525224 w 5525224"/>
                        <a:gd name="connsiteY14" fmla="*/ 1171880 h 2663364"/>
                        <a:gd name="connsiteX15" fmla="*/ 5525224 w 5525224"/>
                        <a:gd name="connsiteY15" fmla="*/ 1731187 h 2663364"/>
                        <a:gd name="connsiteX16" fmla="*/ 5525224 w 5525224"/>
                        <a:gd name="connsiteY16" fmla="*/ 2663364 h 2663364"/>
                        <a:gd name="connsiteX17" fmla="*/ 5525224 w 5525224"/>
                        <a:gd name="connsiteY17" fmla="*/ 2663364 h 2663364"/>
                        <a:gd name="connsiteX18" fmla="*/ 5138458 w 5525224"/>
                        <a:gd name="connsiteY18" fmla="*/ 2663364 h 2663364"/>
                        <a:gd name="connsiteX19" fmla="*/ 4475431 w 5525224"/>
                        <a:gd name="connsiteY19" fmla="*/ 2663364 h 2663364"/>
                        <a:gd name="connsiteX20" fmla="*/ 4088666 w 5525224"/>
                        <a:gd name="connsiteY20" fmla="*/ 2663364 h 2663364"/>
                        <a:gd name="connsiteX21" fmla="*/ 3480891 w 5525224"/>
                        <a:gd name="connsiteY21" fmla="*/ 2663364 h 2663364"/>
                        <a:gd name="connsiteX22" fmla="*/ 3038873 w 5525224"/>
                        <a:gd name="connsiteY22" fmla="*/ 2663364 h 2663364"/>
                        <a:gd name="connsiteX23" fmla="*/ 2375846 w 5525224"/>
                        <a:gd name="connsiteY23" fmla="*/ 2663364 h 2663364"/>
                        <a:gd name="connsiteX24" fmla="*/ 1823324 w 5525224"/>
                        <a:gd name="connsiteY24" fmla="*/ 2663364 h 2663364"/>
                        <a:gd name="connsiteX25" fmla="*/ 1160297 w 5525224"/>
                        <a:gd name="connsiteY25" fmla="*/ 2663364 h 2663364"/>
                        <a:gd name="connsiteX26" fmla="*/ 497270 w 5525224"/>
                        <a:gd name="connsiteY26" fmla="*/ 2663364 h 2663364"/>
                        <a:gd name="connsiteX27" fmla="*/ 0 w 5525224"/>
                        <a:gd name="connsiteY27" fmla="*/ 2663364 h 2663364"/>
                        <a:gd name="connsiteX28" fmla="*/ 0 w 5525224"/>
                        <a:gd name="connsiteY28" fmla="*/ 2663364 h 2663364"/>
                        <a:gd name="connsiteX29" fmla="*/ 0 w 5525224"/>
                        <a:gd name="connsiteY29" fmla="*/ 2104058 h 2663364"/>
                        <a:gd name="connsiteX30" fmla="*/ 0 w 5525224"/>
                        <a:gd name="connsiteY30" fmla="*/ 1624652 h 2663364"/>
                        <a:gd name="connsiteX31" fmla="*/ 0 w 5525224"/>
                        <a:gd name="connsiteY31" fmla="*/ 1118613 h 2663364"/>
                        <a:gd name="connsiteX32" fmla="*/ 0 w 5525224"/>
                        <a:gd name="connsiteY32" fmla="*/ 639207 h 2663364"/>
                        <a:gd name="connsiteX33" fmla="*/ 0 w 5525224"/>
                        <a:gd name="connsiteY33" fmla="*/ 0 h 26633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</a:cxnLst>
                      <a:rect l="l" t="t" r="r" b="b"/>
                      <a:pathLst>
                        <a:path w="5525224" h="2663364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cubicBezTo>
                            <a:pt x="320677" y="-50213"/>
                            <a:pt x="349176" y="47426"/>
                            <a:pt x="663027" y="0"/>
                          </a:cubicBezTo>
                          <a:cubicBezTo>
                            <a:pt x="976878" y="-47426"/>
                            <a:pt x="1052898" y="39997"/>
                            <a:pt x="1160297" y="0"/>
                          </a:cubicBezTo>
                          <a:cubicBezTo>
                            <a:pt x="1267696" y="-39997"/>
                            <a:pt x="1376616" y="43713"/>
                            <a:pt x="1547063" y="0"/>
                          </a:cubicBezTo>
                          <a:cubicBezTo>
                            <a:pt x="1717510" y="-43713"/>
                            <a:pt x="1938139" y="41259"/>
                            <a:pt x="2210090" y="0"/>
                          </a:cubicBezTo>
                          <a:cubicBezTo>
                            <a:pt x="2482041" y="-41259"/>
                            <a:pt x="2493640" y="20855"/>
                            <a:pt x="2596855" y="0"/>
                          </a:cubicBezTo>
                          <a:cubicBezTo>
                            <a:pt x="2700070" y="-20855"/>
                            <a:pt x="2928968" y="54167"/>
                            <a:pt x="3259882" y="0"/>
                          </a:cubicBezTo>
                          <a:cubicBezTo>
                            <a:pt x="3590796" y="-54167"/>
                            <a:pt x="3590382" y="2774"/>
                            <a:pt x="3701900" y="0"/>
                          </a:cubicBezTo>
                          <a:cubicBezTo>
                            <a:pt x="3813418" y="-2774"/>
                            <a:pt x="4056181" y="12105"/>
                            <a:pt x="4199170" y="0"/>
                          </a:cubicBezTo>
                          <a:cubicBezTo>
                            <a:pt x="4342159" y="-12105"/>
                            <a:pt x="4580015" y="24927"/>
                            <a:pt x="4751693" y="0"/>
                          </a:cubicBezTo>
                          <a:cubicBezTo>
                            <a:pt x="4923371" y="-24927"/>
                            <a:pt x="5190706" y="55039"/>
                            <a:pt x="5525224" y="0"/>
                          </a:cubicBezTo>
                          <a:lnTo>
                            <a:pt x="5525224" y="0"/>
                          </a:lnTo>
                          <a:cubicBezTo>
                            <a:pt x="5532669" y="208699"/>
                            <a:pt x="5479115" y="304611"/>
                            <a:pt x="5525224" y="585940"/>
                          </a:cubicBezTo>
                          <a:cubicBezTo>
                            <a:pt x="5571333" y="867269"/>
                            <a:pt x="5515157" y="1051336"/>
                            <a:pt x="5525224" y="1171880"/>
                          </a:cubicBezTo>
                          <a:cubicBezTo>
                            <a:pt x="5535291" y="1292424"/>
                            <a:pt x="5488179" y="1515678"/>
                            <a:pt x="5525224" y="1731187"/>
                          </a:cubicBezTo>
                          <a:cubicBezTo>
                            <a:pt x="5562269" y="1946696"/>
                            <a:pt x="5513127" y="2240469"/>
                            <a:pt x="5525224" y="2663364"/>
                          </a:cubicBezTo>
                          <a:lnTo>
                            <a:pt x="5525224" y="2663364"/>
                          </a:lnTo>
                          <a:cubicBezTo>
                            <a:pt x="5378883" y="2690039"/>
                            <a:pt x="5290960" y="2628041"/>
                            <a:pt x="5138458" y="2663364"/>
                          </a:cubicBezTo>
                          <a:cubicBezTo>
                            <a:pt x="4985956" y="2698687"/>
                            <a:pt x="4615588" y="2623494"/>
                            <a:pt x="4475431" y="2663364"/>
                          </a:cubicBezTo>
                          <a:cubicBezTo>
                            <a:pt x="4335274" y="2703234"/>
                            <a:pt x="4198655" y="2638858"/>
                            <a:pt x="4088666" y="2663364"/>
                          </a:cubicBezTo>
                          <a:cubicBezTo>
                            <a:pt x="3978677" y="2687870"/>
                            <a:pt x="3770911" y="2620810"/>
                            <a:pt x="3480891" y="2663364"/>
                          </a:cubicBezTo>
                          <a:cubicBezTo>
                            <a:pt x="3190872" y="2705918"/>
                            <a:pt x="3136628" y="2625459"/>
                            <a:pt x="3038873" y="2663364"/>
                          </a:cubicBezTo>
                          <a:cubicBezTo>
                            <a:pt x="2941118" y="2701269"/>
                            <a:pt x="2672510" y="2597867"/>
                            <a:pt x="2375846" y="2663364"/>
                          </a:cubicBezTo>
                          <a:cubicBezTo>
                            <a:pt x="2079182" y="2728861"/>
                            <a:pt x="2029175" y="2637601"/>
                            <a:pt x="1823324" y="2663364"/>
                          </a:cubicBezTo>
                          <a:cubicBezTo>
                            <a:pt x="1617473" y="2689127"/>
                            <a:pt x="1431214" y="2586449"/>
                            <a:pt x="1160297" y="2663364"/>
                          </a:cubicBezTo>
                          <a:cubicBezTo>
                            <a:pt x="889380" y="2740279"/>
                            <a:pt x="678236" y="2591157"/>
                            <a:pt x="497270" y="2663364"/>
                          </a:cubicBezTo>
                          <a:cubicBezTo>
                            <a:pt x="316304" y="2735571"/>
                            <a:pt x="144759" y="2633608"/>
                            <a:pt x="0" y="2663364"/>
                          </a:cubicBezTo>
                          <a:lnTo>
                            <a:pt x="0" y="2663364"/>
                          </a:lnTo>
                          <a:cubicBezTo>
                            <a:pt x="-21313" y="2528109"/>
                            <a:pt x="23082" y="2233902"/>
                            <a:pt x="0" y="2104058"/>
                          </a:cubicBezTo>
                          <a:cubicBezTo>
                            <a:pt x="-23082" y="1974214"/>
                            <a:pt x="36610" y="1784531"/>
                            <a:pt x="0" y="1624652"/>
                          </a:cubicBezTo>
                          <a:cubicBezTo>
                            <a:pt x="-36610" y="1464773"/>
                            <a:pt x="25573" y="1253108"/>
                            <a:pt x="0" y="1118613"/>
                          </a:cubicBezTo>
                          <a:cubicBezTo>
                            <a:pt x="-25573" y="984118"/>
                            <a:pt x="50516" y="794924"/>
                            <a:pt x="0" y="639207"/>
                          </a:cubicBezTo>
                          <a:cubicBezTo>
                            <a:pt x="-50516" y="483490"/>
                            <a:pt x="42293" y="313799"/>
                            <a:pt x="0" y="0"/>
                          </a:cubicBezTo>
                          <a:close/>
                        </a:path>
                        <a:path w="5525224" h="2663364" stroke="0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cubicBezTo>
                            <a:pt x="131932" y="-579"/>
                            <a:pt x="373403" y="65146"/>
                            <a:pt x="552522" y="0"/>
                          </a:cubicBezTo>
                          <a:cubicBezTo>
                            <a:pt x="731641" y="-65146"/>
                            <a:pt x="832977" y="24540"/>
                            <a:pt x="1049793" y="0"/>
                          </a:cubicBezTo>
                          <a:cubicBezTo>
                            <a:pt x="1266609" y="-24540"/>
                            <a:pt x="1453003" y="9797"/>
                            <a:pt x="1712819" y="0"/>
                          </a:cubicBezTo>
                          <a:cubicBezTo>
                            <a:pt x="1972635" y="-9797"/>
                            <a:pt x="2140105" y="14601"/>
                            <a:pt x="2265342" y="0"/>
                          </a:cubicBezTo>
                          <a:cubicBezTo>
                            <a:pt x="2390579" y="-14601"/>
                            <a:pt x="2568091" y="27763"/>
                            <a:pt x="2762612" y="0"/>
                          </a:cubicBezTo>
                          <a:cubicBezTo>
                            <a:pt x="2957133" y="-27763"/>
                            <a:pt x="3143402" y="51721"/>
                            <a:pt x="3425639" y="0"/>
                          </a:cubicBezTo>
                          <a:cubicBezTo>
                            <a:pt x="3707876" y="-51721"/>
                            <a:pt x="3777445" y="62843"/>
                            <a:pt x="4033414" y="0"/>
                          </a:cubicBezTo>
                          <a:cubicBezTo>
                            <a:pt x="4289384" y="-62843"/>
                            <a:pt x="4346173" y="1911"/>
                            <a:pt x="4475431" y="0"/>
                          </a:cubicBezTo>
                          <a:cubicBezTo>
                            <a:pt x="4604689" y="-1911"/>
                            <a:pt x="4792083" y="41159"/>
                            <a:pt x="5027954" y="0"/>
                          </a:cubicBezTo>
                          <a:cubicBezTo>
                            <a:pt x="5263825" y="-41159"/>
                            <a:pt x="5360272" y="24271"/>
                            <a:pt x="5525224" y="0"/>
                          </a:cubicBezTo>
                          <a:lnTo>
                            <a:pt x="5525224" y="0"/>
                          </a:lnTo>
                          <a:cubicBezTo>
                            <a:pt x="5570290" y="192553"/>
                            <a:pt x="5496362" y="380004"/>
                            <a:pt x="5525224" y="479406"/>
                          </a:cubicBezTo>
                          <a:cubicBezTo>
                            <a:pt x="5554086" y="578808"/>
                            <a:pt x="5464153" y="901041"/>
                            <a:pt x="5525224" y="1038712"/>
                          </a:cubicBezTo>
                          <a:cubicBezTo>
                            <a:pt x="5586295" y="1176383"/>
                            <a:pt x="5517488" y="1367858"/>
                            <a:pt x="5525224" y="1598018"/>
                          </a:cubicBezTo>
                          <a:cubicBezTo>
                            <a:pt x="5532960" y="1828178"/>
                            <a:pt x="5513812" y="1945587"/>
                            <a:pt x="5525224" y="2130691"/>
                          </a:cubicBezTo>
                          <a:cubicBezTo>
                            <a:pt x="5536636" y="2315795"/>
                            <a:pt x="5462370" y="2434187"/>
                            <a:pt x="5525224" y="2663364"/>
                          </a:cubicBezTo>
                          <a:lnTo>
                            <a:pt x="5525224" y="2663364"/>
                          </a:lnTo>
                          <a:cubicBezTo>
                            <a:pt x="5327435" y="2706219"/>
                            <a:pt x="5084196" y="2628547"/>
                            <a:pt x="4972702" y="2663364"/>
                          </a:cubicBezTo>
                          <a:cubicBezTo>
                            <a:pt x="4861208" y="2698181"/>
                            <a:pt x="4695052" y="2601218"/>
                            <a:pt x="4420179" y="2663364"/>
                          </a:cubicBezTo>
                          <a:cubicBezTo>
                            <a:pt x="4145306" y="2725510"/>
                            <a:pt x="4201899" y="2646256"/>
                            <a:pt x="4033414" y="2663364"/>
                          </a:cubicBezTo>
                          <a:cubicBezTo>
                            <a:pt x="3864930" y="2680472"/>
                            <a:pt x="3724373" y="2633014"/>
                            <a:pt x="3646648" y="2663364"/>
                          </a:cubicBezTo>
                          <a:cubicBezTo>
                            <a:pt x="3568923" y="2693714"/>
                            <a:pt x="3384463" y="2657318"/>
                            <a:pt x="3204630" y="2663364"/>
                          </a:cubicBezTo>
                          <a:cubicBezTo>
                            <a:pt x="3024797" y="2669410"/>
                            <a:pt x="2806935" y="2659703"/>
                            <a:pt x="2596855" y="2663364"/>
                          </a:cubicBezTo>
                          <a:cubicBezTo>
                            <a:pt x="2386775" y="2667025"/>
                            <a:pt x="2327140" y="2627857"/>
                            <a:pt x="2154837" y="2663364"/>
                          </a:cubicBezTo>
                          <a:cubicBezTo>
                            <a:pt x="1982534" y="2698871"/>
                            <a:pt x="1820703" y="2622926"/>
                            <a:pt x="1712819" y="2663364"/>
                          </a:cubicBezTo>
                          <a:cubicBezTo>
                            <a:pt x="1604935" y="2703802"/>
                            <a:pt x="1458930" y="2627539"/>
                            <a:pt x="1270802" y="2663364"/>
                          </a:cubicBezTo>
                          <a:cubicBezTo>
                            <a:pt x="1082674" y="2699189"/>
                            <a:pt x="952436" y="2649222"/>
                            <a:pt x="663027" y="2663364"/>
                          </a:cubicBezTo>
                          <a:cubicBezTo>
                            <a:pt x="373618" y="2677506"/>
                            <a:pt x="231171" y="2659259"/>
                            <a:pt x="0" y="2663364"/>
                          </a:cubicBezTo>
                          <a:lnTo>
                            <a:pt x="0" y="2663364"/>
                          </a:lnTo>
                          <a:cubicBezTo>
                            <a:pt x="-57371" y="2466614"/>
                            <a:pt x="16483" y="2391425"/>
                            <a:pt x="0" y="2183958"/>
                          </a:cubicBezTo>
                          <a:cubicBezTo>
                            <a:pt x="-16483" y="1976491"/>
                            <a:pt x="226" y="1853306"/>
                            <a:pt x="0" y="1624652"/>
                          </a:cubicBezTo>
                          <a:cubicBezTo>
                            <a:pt x="-226" y="1395998"/>
                            <a:pt x="53729" y="1178802"/>
                            <a:pt x="0" y="1065346"/>
                          </a:cubicBezTo>
                          <a:cubicBezTo>
                            <a:pt x="-53729" y="951890"/>
                            <a:pt x="68430" y="635476"/>
                            <a:pt x="0" y="479406"/>
                          </a:cubicBezTo>
                          <a:cubicBezTo>
                            <a:pt x="-68430" y="323336"/>
                            <a:pt x="4513" y="210312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pic>
          <p:nvPicPr>
            <p:cNvPr id="91" name="Picture 10" descr="Download Unlike Other Icon Packs, Our Web Icons Are Designed - Video File  Icon Png - Full Size PNG Image - PNGkit">
              <a:extLst>
                <a:ext uri="{FF2B5EF4-FFF2-40B4-BE49-F238E27FC236}">
                  <a16:creationId xmlns:a16="http://schemas.microsoft.com/office/drawing/2014/main" id="{E51CB569-015F-4DAC-A3B4-2BFC387DAE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9984" y="3989721"/>
              <a:ext cx="337653" cy="438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EA71D1C-4A52-49D1-A14B-7EECE68291D8}"/>
                </a:ext>
              </a:extLst>
            </p:cNvPr>
            <p:cNvSpPr txBox="1"/>
            <p:nvPr/>
          </p:nvSpPr>
          <p:spPr>
            <a:xfrm>
              <a:off x="6960971" y="3843247"/>
              <a:ext cx="481788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asp.net-auth-Kenov.avi (203 min @ 1080p, 1691 MB)</a:t>
              </a:r>
            </a:p>
          </p:txBody>
        </p:sp>
        <p:sp>
          <p:nvSpPr>
            <p:cNvPr id="93" name="Rounded Rectangle 27">
              <a:extLst>
                <a:ext uri="{FF2B5EF4-FFF2-40B4-BE49-F238E27FC236}">
                  <a16:creationId xmlns:a16="http://schemas.microsoft.com/office/drawing/2014/main" id="{380A7265-64B1-46DB-9BC2-4BC5B86AC1BA}"/>
                </a:ext>
              </a:extLst>
            </p:cNvPr>
            <p:cNvSpPr/>
            <p:nvPr/>
          </p:nvSpPr>
          <p:spPr>
            <a:xfrm>
              <a:off x="7059542" y="4360464"/>
              <a:ext cx="4322651" cy="145367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6350">
              <a:prstDash val="solid"/>
              <a:extLst>
                <a:ext uri="{C807C97D-BFC1-408E-A445-0C87EB9F89A2}">
                  <ask:lineSketchStyleProps xmlns:ask="http://schemas.microsoft.com/office/drawing/2018/sketchyshapes" sd="1827936552">
                    <a:custGeom>
                      <a:avLst/>
                      <a:gdLst>
                        <a:gd name="connsiteX0" fmla="*/ 0 w 5525224"/>
                        <a:gd name="connsiteY0" fmla="*/ 0 h 2663364"/>
                        <a:gd name="connsiteX1" fmla="*/ 0 w 5525224"/>
                        <a:gd name="connsiteY1" fmla="*/ 0 h 2663364"/>
                        <a:gd name="connsiteX2" fmla="*/ 663027 w 5525224"/>
                        <a:gd name="connsiteY2" fmla="*/ 0 h 2663364"/>
                        <a:gd name="connsiteX3" fmla="*/ 1160297 w 5525224"/>
                        <a:gd name="connsiteY3" fmla="*/ 0 h 2663364"/>
                        <a:gd name="connsiteX4" fmla="*/ 1547063 w 5525224"/>
                        <a:gd name="connsiteY4" fmla="*/ 0 h 2663364"/>
                        <a:gd name="connsiteX5" fmla="*/ 2210090 w 5525224"/>
                        <a:gd name="connsiteY5" fmla="*/ 0 h 2663364"/>
                        <a:gd name="connsiteX6" fmla="*/ 2596855 w 5525224"/>
                        <a:gd name="connsiteY6" fmla="*/ 0 h 2663364"/>
                        <a:gd name="connsiteX7" fmla="*/ 3259882 w 5525224"/>
                        <a:gd name="connsiteY7" fmla="*/ 0 h 2663364"/>
                        <a:gd name="connsiteX8" fmla="*/ 3701900 w 5525224"/>
                        <a:gd name="connsiteY8" fmla="*/ 0 h 2663364"/>
                        <a:gd name="connsiteX9" fmla="*/ 4199170 w 5525224"/>
                        <a:gd name="connsiteY9" fmla="*/ 0 h 2663364"/>
                        <a:gd name="connsiteX10" fmla="*/ 4751693 w 5525224"/>
                        <a:gd name="connsiteY10" fmla="*/ 0 h 2663364"/>
                        <a:gd name="connsiteX11" fmla="*/ 5525224 w 5525224"/>
                        <a:gd name="connsiteY11" fmla="*/ 0 h 2663364"/>
                        <a:gd name="connsiteX12" fmla="*/ 5525224 w 5525224"/>
                        <a:gd name="connsiteY12" fmla="*/ 0 h 2663364"/>
                        <a:gd name="connsiteX13" fmla="*/ 5525224 w 5525224"/>
                        <a:gd name="connsiteY13" fmla="*/ 585940 h 2663364"/>
                        <a:gd name="connsiteX14" fmla="*/ 5525224 w 5525224"/>
                        <a:gd name="connsiteY14" fmla="*/ 1171880 h 2663364"/>
                        <a:gd name="connsiteX15" fmla="*/ 5525224 w 5525224"/>
                        <a:gd name="connsiteY15" fmla="*/ 1731187 h 2663364"/>
                        <a:gd name="connsiteX16" fmla="*/ 5525224 w 5525224"/>
                        <a:gd name="connsiteY16" fmla="*/ 2663364 h 2663364"/>
                        <a:gd name="connsiteX17" fmla="*/ 5525224 w 5525224"/>
                        <a:gd name="connsiteY17" fmla="*/ 2663364 h 2663364"/>
                        <a:gd name="connsiteX18" fmla="*/ 5138458 w 5525224"/>
                        <a:gd name="connsiteY18" fmla="*/ 2663364 h 2663364"/>
                        <a:gd name="connsiteX19" fmla="*/ 4475431 w 5525224"/>
                        <a:gd name="connsiteY19" fmla="*/ 2663364 h 2663364"/>
                        <a:gd name="connsiteX20" fmla="*/ 4088666 w 5525224"/>
                        <a:gd name="connsiteY20" fmla="*/ 2663364 h 2663364"/>
                        <a:gd name="connsiteX21" fmla="*/ 3480891 w 5525224"/>
                        <a:gd name="connsiteY21" fmla="*/ 2663364 h 2663364"/>
                        <a:gd name="connsiteX22" fmla="*/ 3038873 w 5525224"/>
                        <a:gd name="connsiteY22" fmla="*/ 2663364 h 2663364"/>
                        <a:gd name="connsiteX23" fmla="*/ 2375846 w 5525224"/>
                        <a:gd name="connsiteY23" fmla="*/ 2663364 h 2663364"/>
                        <a:gd name="connsiteX24" fmla="*/ 1823324 w 5525224"/>
                        <a:gd name="connsiteY24" fmla="*/ 2663364 h 2663364"/>
                        <a:gd name="connsiteX25" fmla="*/ 1160297 w 5525224"/>
                        <a:gd name="connsiteY25" fmla="*/ 2663364 h 2663364"/>
                        <a:gd name="connsiteX26" fmla="*/ 497270 w 5525224"/>
                        <a:gd name="connsiteY26" fmla="*/ 2663364 h 2663364"/>
                        <a:gd name="connsiteX27" fmla="*/ 0 w 5525224"/>
                        <a:gd name="connsiteY27" fmla="*/ 2663364 h 2663364"/>
                        <a:gd name="connsiteX28" fmla="*/ 0 w 5525224"/>
                        <a:gd name="connsiteY28" fmla="*/ 2663364 h 2663364"/>
                        <a:gd name="connsiteX29" fmla="*/ 0 w 5525224"/>
                        <a:gd name="connsiteY29" fmla="*/ 2104058 h 2663364"/>
                        <a:gd name="connsiteX30" fmla="*/ 0 w 5525224"/>
                        <a:gd name="connsiteY30" fmla="*/ 1624652 h 2663364"/>
                        <a:gd name="connsiteX31" fmla="*/ 0 w 5525224"/>
                        <a:gd name="connsiteY31" fmla="*/ 1118613 h 2663364"/>
                        <a:gd name="connsiteX32" fmla="*/ 0 w 5525224"/>
                        <a:gd name="connsiteY32" fmla="*/ 639207 h 2663364"/>
                        <a:gd name="connsiteX33" fmla="*/ 0 w 5525224"/>
                        <a:gd name="connsiteY33" fmla="*/ 0 h 26633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</a:cxnLst>
                      <a:rect l="l" t="t" r="r" b="b"/>
                      <a:pathLst>
                        <a:path w="5525224" h="2663364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cubicBezTo>
                            <a:pt x="320677" y="-50213"/>
                            <a:pt x="349176" y="47426"/>
                            <a:pt x="663027" y="0"/>
                          </a:cubicBezTo>
                          <a:cubicBezTo>
                            <a:pt x="976878" y="-47426"/>
                            <a:pt x="1052898" y="39997"/>
                            <a:pt x="1160297" y="0"/>
                          </a:cubicBezTo>
                          <a:cubicBezTo>
                            <a:pt x="1267696" y="-39997"/>
                            <a:pt x="1376616" y="43713"/>
                            <a:pt x="1547063" y="0"/>
                          </a:cubicBezTo>
                          <a:cubicBezTo>
                            <a:pt x="1717510" y="-43713"/>
                            <a:pt x="1938139" y="41259"/>
                            <a:pt x="2210090" y="0"/>
                          </a:cubicBezTo>
                          <a:cubicBezTo>
                            <a:pt x="2482041" y="-41259"/>
                            <a:pt x="2493640" y="20855"/>
                            <a:pt x="2596855" y="0"/>
                          </a:cubicBezTo>
                          <a:cubicBezTo>
                            <a:pt x="2700070" y="-20855"/>
                            <a:pt x="2928968" y="54167"/>
                            <a:pt x="3259882" y="0"/>
                          </a:cubicBezTo>
                          <a:cubicBezTo>
                            <a:pt x="3590796" y="-54167"/>
                            <a:pt x="3590382" y="2774"/>
                            <a:pt x="3701900" y="0"/>
                          </a:cubicBezTo>
                          <a:cubicBezTo>
                            <a:pt x="3813418" y="-2774"/>
                            <a:pt x="4056181" y="12105"/>
                            <a:pt x="4199170" y="0"/>
                          </a:cubicBezTo>
                          <a:cubicBezTo>
                            <a:pt x="4342159" y="-12105"/>
                            <a:pt x="4580015" y="24927"/>
                            <a:pt x="4751693" y="0"/>
                          </a:cubicBezTo>
                          <a:cubicBezTo>
                            <a:pt x="4923371" y="-24927"/>
                            <a:pt x="5190706" y="55039"/>
                            <a:pt x="5525224" y="0"/>
                          </a:cubicBezTo>
                          <a:lnTo>
                            <a:pt x="5525224" y="0"/>
                          </a:lnTo>
                          <a:cubicBezTo>
                            <a:pt x="5532669" y="208699"/>
                            <a:pt x="5479115" y="304611"/>
                            <a:pt x="5525224" y="585940"/>
                          </a:cubicBezTo>
                          <a:cubicBezTo>
                            <a:pt x="5571333" y="867269"/>
                            <a:pt x="5515157" y="1051336"/>
                            <a:pt x="5525224" y="1171880"/>
                          </a:cubicBezTo>
                          <a:cubicBezTo>
                            <a:pt x="5535291" y="1292424"/>
                            <a:pt x="5488179" y="1515678"/>
                            <a:pt x="5525224" y="1731187"/>
                          </a:cubicBezTo>
                          <a:cubicBezTo>
                            <a:pt x="5562269" y="1946696"/>
                            <a:pt x="5513127" y="2240469"/>
                            <a:pt x="5525224" y="2663364"/>
                          </a:cubicBezTo>
                          <a:lnTo>
                            <a:pt x="5525224" y="2663364"/>
                          </a:lnTo>
                          <a:cubicBezTo>
                            <a:pt x="5378883" y="2690039"/>
                            <a:pt x="5290960" y="2628041"/>
                            <a:pt x="5138458" y="2663364"/>
                          </a:cubicBezTo>
                          <a:cubicBezTo>
                            <a:pt x="4985956" y="2698687"/>
                            <a:pt x="4615588" y="2623494"/>
                            <a:pt x="4475431" y="2663364"/>
                          </a:cubicBezTo>
                          <a:cubicBezTo>
                            <a:pt x="4335274" y="2703234"/>
                            <a:pt x="4198655" y="2638858"/>
                            <a:pt x="4088666" y="2663364"/>
                          </a:cubicBezTo>
                          <a:cubicBezTo>
                            <a:pt x="3978677" y="2687870"/>
                            <a:pt x="3770911" y="2620810"/>
                            <a:pt x="3480891" y="2663364"/>
                          </a:cubicBezTo>
                          <a:cubicBezTo>
                            <a:pt x="3190872" y="2705918"/>
                            <a:pt x="3136628" y="2625459"/>
                            <a:pt x="3038873" y="2663364"/>
                          </a:cubicBezTo>
                          <a:cubicBezTo>
                            <a:pt x="2941118" y="2701269"/>
                            <a:pt x="2672510" y="2597867"/>
                            <a:pt x="2375846" y="2663364"/>
                          </a:cubicBezTo>
                          <a:cubicBezTo>
                            <a:pt x="2079182" y="2728861"/>
                            <a:pt x="2029175" y="2637601"/>
                            <a:pt x="1823324" y="2663364"/>
                          </a:cubicBezTo>
                          <a:cubicBezTo>
                            <a:pt x="1617473" y="2689127"/>
                            <a:pt x="1431214" y="2586449"/>
                            <a:pt x="1160297" y="2663364"/>
                          </a:cubicBezTo>
                          <a:cubicBezTo>
                            <a:pt x="889380" y="2740279"/>
                            <a:pt x="678236" y="2591157"/>
                            <a:pt x="497270" y="2663364"/>
                          </a:cubicBezTo>
                          <a:cubicBezTo>
                            <a:pt x="316304" y="2735571"/>
                            <a:pt x="144759" y="2633608"/>
                            <a:pt x="0" y="2663364"/>
                          </a:cubicBezTo>
                          <a:lnTo>
                            <a:pt x="0" y="2663364"/>
                          </a:lnTo>
                          <a:cubicBezTo>
                            <a:pt x="-21313" y="2528109"/>
                            <a:pt x="23082" y="2233902"/>
                            <a:pt x="0" y="2104058"/>
                          </a:cubicBezTo>
                          <a:cubicBezTo>
                            <a:pt x="-23082" y="1974214"/>
                            <a:pt x="36610" y="1784531"/>
                            <a:pt x="0" y="1624652"/>
                          </a:cubicBezTo>
                          <a:cubicBezTo>
                            <a:pt x="-36610" y="1464773"/>
                            <a:pt x="25573" y="1253108"/>
                            <a:pt x="0" y="1118613"/>
                          </a:cubicBezTo>
                          <a:cubicBezTo>
                            <a:pt x="-25573" y="984118"/>
                            <a:pt x="50516" y="794924"/>
                            <a:pt x="0" y="639207"/>
                          </a:cubicBezTo>
                          <a:cubicBezTo>
                            <a:pt x="-50516" y="483490"/>
                            <a:pt x="42293" y="313799"/>
                            <a:pt x="0" y="0"/>
                          </a:cubicBezTo>
                          <a:close/>
                        </a:path>
                        <a:path w="5525224" h="2663364" stroke="0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cubicBezTo>
                            <a:pt x="131932" y="-579"/>
                            <a:pt x="373403" y="65146"/>
                            <a:pt x="552522" y="0"/>
                          </a:cubicBezTo>
                          <a:cubicBezTo>
                            <a:pt x="731641" y="-65146"/>
                            <a:pt x="832977" y="24540"/>
                            <a:pt x="1049793" y="0"/>
                          </a:cubicBezTo>
                          <a:cubicBezTo>
                            <a:pt x="1266609" y="-24540"/>
                            <a:pt x="1453003" y="9797"/>
                            <a:pt x="1712819" y="0"/>
                          </a:cubicBezTo>
                          <a:cubicBezTo>
                            <a:pt x="1972635" y="-9797"/>
                            <a:pt x="2140105" y="14601"/>
                            <a:pt x="2265342" y="0"/>
                          </a:cubicBezTo>
                          <a:cubicBezTo>
                            <a:pt x="2390579" y="-14601"/>
                            <a:pt x="2568091" y="27763"/>
                            <a:pt x="2762612" y="0"/>
                          </a:cubicBezTo>
                          <a:cubicBezTo>
                            <a:pt x="2957133" y="-27763"/>
                            <a:pt x="3143402" y="51721"/>
                            <a:pt x="3425639" y="0"/>
                          </a:cubicBezTo>
                          <a:cubicBezTo>
                            <a:pt x="3707876" y="-51721"/>
                            <a:pt x="3777445" y="62843"/>
                            <a:pt x="4033414" y="0"/>
                          </a:cubicBezTo>
                          <a:cubicBezTo>
                            <a:pt x="4289384" y="-62843"/>
                            <a:pt x="4346173" y="1911"/>
                            <a:pt x="4475431" y="0"/>
                          </a:cubicBezTo>
                          <a:cubicBezTo>
                            <a:pt x="4604689" y="-1911"/>
                            <a:pt x="4792083" y="41159"/>
                            <a:pt x="5027954" y="0"/>
                          </a:cubicBezTo>
                          <a:cubicBezTo>
                            <a:pt x="5263825" y="-41159"/>
                            <a:pt x="5360272" y="24271"/>
                            <a:pt x="5525224" y="0"/>
                          </a:cubicBezTo>
                          <a:lnTo>
                            <a:pt x="5525224" y="0"/>
                          </a:lnTo>
                          <a:cubicBezTo>
                            <a:pt x="5570290" y="192553"/>
                            <a:pt x="5496362" y="380004"/>
                            <a:pt x="5525224" y="479406"/>
                          </a:cubicBezTo>
                          <a:cubicBezTo>
                            <a:pt x="5554086" y="578808"/>
                            <a:pt x="5464153" y="901041"/>
                            <a:pt x="5525224" y="1038712"/>
                          </a:cubicBezTo>
                          <a:cubicBezTo>
                            <a:pt x="5586295" y="1176383"/>
                            <a:pt x="5517488" y="1367858"/>
                            <a:pt x="5525224" y="1598018"/>
                          </a:cubicBezTo>
                          <a:cubicBezTo>
                            <a:pt x="5532960" y="1828178"/>
                            <a:pt x="5513812" y="1945587"/>
                            <a:pt x="5525224" y="2130691"/>
                          </a:cubicBezTo>
                          <a:cubicBezTo>
                            <a:pt x="5536636" y="2315795"/>
                            <a:pt x="5462370" y="2434187"/>
                            <a:pt x="5525224" y="2663364"/>
                          </a:cubicBezTo>
                          <a:lnTo>
                            <a:pt x="5525224" y="2663364"/>
                          </a:lnTo>
                          <a:cubicBezTo>
                            <a:pt x="5327435" y="2706219"/>
                            <a:pt x="5084196" y="2628547"/>
                            <a:pt x="4972702" y="2663364"/>
                          </a:cubicBezTo>
                          <a:cubicBezTo>
                            <a:pt x="4861208" y="2698181"/>
                            <a:pt x="4695052" y="2601218"/>
                            <a:pt x="4420179" y="2663364"/>
                          </a:cubicBezTo>
                          <a:cubicBezTo>
                            <a:pt x="4145306" y="2725510"/>
                            <a:pt x="4201899" y="2646256"/>
                            <a:pt x="4033414" y="2663364"/>
                          </a:cubicBezTo>
                          <a:cubicBezTo>
                            <a:pt x="3864930" y="2680472"/>
                            <a:pt x="3724373" y="2633014"/>
                            <a:pt x="3646648" y="2663364"/>
                          </a:cubicBezTo>
                          <a:cubicBezTo>
                            <a:pt x="3568923" y="2693714"/>
                            <a:pt x="3384463" y="2657318"/>
                            <a:pt x="3204630" y="2663364"/>
                          </a:cubicBezTo>
                          <a:cubicBezTo>
                            <a:pt x="3024797" y="2669410"/>
                            <a:pt x="2806935" y="2659703"/>
                            <a:pt x="2596855" y="2663364"/>
                          </a:cubicBezTo>
                          <a:cubicBezTo>
                            <a:pt x="2386775" y="2667025"/>
                            <a:pt x="2327140" y="2627857"/>
                            <a:pt x="2154837" y="2663364"/>
                          </a:cubicBezTo>
                          <a:cubicBezTo>
                            <a:pt x="1982534" y="2698871"/>
                            <a:pt x="1820703" y="2622926"/>
                            <a:pt x="1712819" y="2663364"/>
                          </a:cubicBezTo>
                          <a:cubicBezTo>
                            <a:pt x="1604935" y="2703802"/>
                            <a:pt x="1458930" y="2627539"/>
                            <a:pt x="1270802" y="2663364"/>
                          </a:cubicBezTo>
                          <a:cubicBezTo>
                            <a:pt x="1082674" y="2699189"/>
                            <a:pt x="952436" y="2649222"/>
                            <a:pt x="663027" y="2663364"/>
                          </a:cubicBezTo>
                          <a:cubicBezTo>
                            <a:pt x="373618" y="2677506"/>
                            <a:pt x="231171" y="2659259"/>
                            <a:pt x="0" y="2663364"/>
                          </a:cubicBezTo>
                          <a:lnTo>
                            <a:pt x="0" y="2663364"/>
                          </a:lnTo>
                          <a:cubicBezTo>
                            <a:pt x="-57371" y="2466614"/>
                            <a:pt x="16483" y="2391425"/>
                            <a:pt x="0" y="2183958"/>
                          </a:cubicBezTo>
                          <a:cubicBezTo>
                            <a:pt x="-16483" y="1976491"/>
                            <a:pt x="226" y="1853306"/>
                            <a:pt x="0" y="1624652"/>
                          </a:cubicBezTo>
                          <a:cubicBezTo>
                            <a:pt x="-226" y="1395998"/>
                            <a:pt x="53729" y="1178802"/>
                            <a:pt x="0" y="1065346"/>
                          </a:cubicBezTo>
                          <a:cubicBezTo>
                            <a:pt x="-53729" y="951890"/>
                            <a:pt x="68430" y="635476"/>
                            <a:pt x="0" y="479406"/>
                          </a:cubicBezTo>
                          <a:cubicBezTo>
                            <a:pt x="-68430" y="323336"/>
                            <a:pt x="4513" y="210312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0 %</a:t>
              </a:r>
              <a:endParaRPr lang="bg-BG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D7688B4-1133-4F71-9CEF-1504D15AA693}"/>
                </a:ext>
              </a:extLst>
            </p:cNvPr>
            <p:cNvSpPr txBox="1"/>
            <p:nvPr/>
          </p:nvSpPr>
          <p:spPr>
            <a:xfrm>
              <a:off x="6960971" y="4066517"/>
              <a:ext cx="481788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Status</a:t>
              </a:r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Waiting …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96FFEB8E-8047-4F6B-8092-70BAA3AF3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441071" y="4347933"/>
              <a:ext cx="125974" cy="161493"/>
            </a:xfrm>
            <a:prstGeom prst="rect">
              <a:avLst/>
            </a:prstGeom>
          </p:spPr>
        </p:pic>
      </p:grpSp>
      <p:sp>
        <p:nvSpPr>
          <p:cNvPr id="85" name="Rounded Rectangle 27">
            <a:extLst>
              <a:ext uri="{FF2B5EF4-FFF2-40B4-BE49-F238E27FC236}">
                <a16:creationId xmlns:a16="http://schemas.microsoft.com/office/drawing/2014/main" id="{9A687B54-7C3B-4B8B-9AA6-F98FB77105F2}"/>
              </a:ext>
            </a:extLst>
          </p:cNvPr>
          <p:cNvSpPr/>
          <p:nvPr/>
        </p:nvSpPr>
        <p:spPr>
          <a:xfrm>
            <a:off x="144547" y="5604596"/>
            <a:ext cx="11826631" cy="1160097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prstDash val="solid"/>
            <a:extLst>
              <a:ext uri="{C807C97D-BFC1-408E-A445-0C87EB9F89A2}">
                <ask:lineSketchStyleProps xmlns:ask="http://schemas.microsoft.com/office/drawing/2018/sketchyshapes" sd="1827936552">
                  <a:custGeom>
                    <a:avLst/>
                    <a:gdLst>
                      <a:gd name="connsiteX0" fmla="*/ 0 w 5525224"/>
                      <a:gd name="connsiteY0" fmla="*/ 0 h 2663364"/>
                      <a:gd name="connsiteX1" fmla="*/ 0 w 5525224"/>
                      <a:gd name="connsiteY1" fmla="*/ 0 h 2663364"/>
                      <a:gd name="connsiteX2" fmla="*/ 663027 w 5525224"/>
                      <a:gd name="connsiteY2" fmla="*/ 0 h 2663364"/>
                      <a:gd name="connsiteX3" fmla="*/ 1160297 w 5525224"/>
                      <a:gd name="connsiteY3" fmla="*/ 0 h 2663364"/>
                      <a:gd name="connsiteX4" fmla="*/ 1547063 w 5525224"/>
                      <a:gd name="connsiteY4" fmla="*/ 0 h 2663364"/>
                      <a:gd name="connsiteX5" fmla="*/ 2210090 w 5525224"/>
                      <a:gd name="connsiteY5" fmla="*/ 0 h 2663364"/>
                      <a:gd name="connsiteX6" fmla="*/ 2596855 w 5525224"/>
                      <a:gd name="connsiteY6" fmla="*/ 0 h 2663364"/>
                      <a:gd name="connsiteX7" fmla="*/ 3259882 w 5525224"/>
                      <a:gd name="connsiteY7" fmla="*/ 0 h 2663364"/>
                      <a:gd name="connsiteX8" fmla="*/ 3701900 w 5525224"/>
                      <a:gd name="connsiteY8" fmla="*/ 0 h 2663364"/>
                      <a:gd name="connsiteX9" fmla="*/ 4199170 w 5525224"/>
                      <a:gd name="connsiteY9" fmla="*/ 0 h 2663364"/>
                      <a:gd name="connsiteX10" fmla="*/ 4751693 w 5525224"/>
                      <a:gd name="connsiteY10" fmla="*/ 0 h 2663364"/>
                      <a:gd name="connsiteX11" fmla="*/ 5525224 w 5525224"/>
                      <a:gd name="connsiteY11" fmla="*/ 0 h 2663364"/>
                      <a:gd name="connsiteX12" fmla="*/ 5525224 w 5525224"/>
                      <a:gd name="connsiteY12" fmla="*/ 0 h 2663364"/>
                      <a:gd name="connsiteX13" fmla="*/ 5525224 w 5525224"/>
                      <a:gd name="connsiteY13" fmla="*/ 585940 h 2663364"/>
                      <a:gd name="connsiteX14" fmla="*/ 5525224 w 5525224"/>
                      <a:gd name="connsiteY14" fmla="*/ 1171880 h 2663364"/>
                      <a:gd name="connsiteX15" fmla="*/ 5525224 w 5525224"/>
                      <a:gd name="connsiteY15" fmla="*/ 1731187 h 2663364"/>
                      <a:gd name="connsiteX16" fmla="*/ 5525224 w 5525224"/>
                      <a:gd name="connsiteY16" fmla="*/ 2663364 h 2663364"/>
                      <a:gd name="connsiteX17" fmla="*/ 5525224 w 5525224"/>
                      <a:gd name="connsiteY17" fmla="*/ 2663364 h 2663364"/>
                      <a:gd name="connsiteX18" fmla="*/ 5138458 w 5525224"/>
                      <a:gd name="connsiteY18" fmla="*/ 2663364 h 2663364"/>
                      <a:gd name="connsiteX19" fmla="*/ 4475431 w 5525224"/>
                      <a:gd name="connsiteY19" fmla="*/ 2663364 h 2663364"/>
                      <a:gd name="connsiteX20" fmla="*/ 4088666 w 5525224"/>
                      <a:gd name="connsiteY20" fmla="*/ 2663364 h 2663364"/>
                      <a:gd name="connsiteX21" fmla="*/ 3480891 w 5525224"/>
                      <a:gd name="connsiteY21" fmla="*/ 2663364 h 2663364"/>
                      <a:gd name="connsiteX22" fmla="*/ 3038873 w 5525224"/>
                      <a:gd name="connsiteY22" fmla="*/ 2663364 h 2663364"/>
                      <a:gd name="connsiteX23" fmla="*/ 2375846 w 5525224"/>
                      <a:gd name="connsiteY23" fmla="*/ 2663364 h 2663364"/>
                      <a:gd name="connsiteX24" fmla="*/ 1823324 w 5525224"/>
                      <a:gd name="connsiteY24" fmla="*/ 2663364 h 2663364"/>
                      <a:gd name="connsiteX25" fmla="*/ 1160297 w 5525224"/>
                      <a:gd name="connsiteY25" fmla="*/ 2663364 h 2663364"/>
                      <a:gd name="connsiteX26" fmla="*/ 497270 w 5525224"/>
                      <a:gd name="connsiteY26" fmla="*/ 2663364 h 2663364"/>
                      <a:gd name="connsiteX27" fmla="*/ 0 w 5525224"/>
                      <a:gd name="connsiteY27" fmla="*/ 2663364 h 2663364"/>
                      <a:gd name="connsiteX28" fmla="*/ 0 w 5525224"/>
                      <a:gd name="connsiteY28" fmla="*/ 2663364 h 2663364"/>
                      <a:gd name="connsiteX29" fmla="*/ 0 w 5525224"/>
                      <a:gd name="connsiteY29" fmla="*/ 2104058 h 2663364"/>
                      <a:gd name="connsiteX30" fmla="*/ 0 w 5525224"/>
                      <a:gd name="connsiteY30" fmla="*/ 1624652 h 2663364"/>
                      <a:gd name="connsiteX31" fmla="*/ 0 w 5525224"/>
                      <a:gd name="connsiteY31" fmla="*/ 1118613 h 2663364"/>
                      <a:gd name="connsiteX32" fmla="*/ 0 w 5525224"/>
                      <a:gd name="connsiteY32" fmla="*/ 639207 h 2663364"/>
                      <a:gd name="connsiteX33" fmla="*/ 0 w 5525224"/>
                      <a:gd name="connsiteY33" fmla="*/ 0 h 26633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5525224" h="2663364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320677" y="-50213"/>
                          <a:pt x="349176" y="47426"/>
                          <a:pt x="663027" y="0"/>
                        </a:cubicBezTo>
                        <a:cubicBezTo>
                          <a:pt x="976878" y="-47426"/>
                          <a:pt x="1052898" y="39997"/>
                          <a:pt x="1160297" y="0"/>
                        </a:cubicBezTo>
                        <a:cubicBezTo>
                          <a:pt x="1267696" y="-39997"/>
                          <a:pt x="1376616" y="43713"/>
                          <a:pt x="1547063" y="0"/>
                        </a:cubicBezTo>
                        <a:cubicBezTo>
                          <a:pt x="1717510" y="-43713"/>
                          <a:pt x="1938139" y="41259"/>
                          <a:pt x="2210090" y="0"/>
                        </a:cubicBezTo>
                        <a:cubicBezTo>
                          <a:pt x="2482041" y="-41259"/>
                          <a:pt x="2493640" y="20855"/>
                          <a:pt x="2596855" y="0"/>
                        </a:cubicBezTo>
                        <a:cubicBezTo>
                          <a:pt x="2700070" y="-20855"/>
                          <a:pt x="2928968" y="54167"/>
                          <a:pt x="3259882" y="0"/>
                        </a:cubicBezTo>
                        <a:cubicBezTo>
                          <a:pt x="3590796" y="-54167"/>
                          <a:pt x="3590382" y="2774"/>
                          <a:pt x="3701900" y="0"/>
                        </a:cubicBezTo>
                        <a:cubicBezTo>
                          <a:pt x="3813418" y="-2774"/>
                          <a:pt x="4056181" y="12105"/>
                          <a:pt x="4199170" y="0"/>
                        </a:cubicBezTo>
                        <a:cubicBezTo>
                          <a:pt x="4342159" y="-12105"/>
                          <a:pt x="4580015" y="24927"/>
                          <a:pt x="4751693" y="0"/>
                        </a:cubicBezTo>
                        <a:cubicBezTo>
                          <a:pt x="4923371" y="-24927"/>
                          <a:pt x="5190706" y="55039"/>
                          <a:pt x="5525224" y="0"/>
                        </a:cubicBezTo>
                        <a:lnTo>
                          <a:pt x="5525224" y="0"/>
                        </a:lnTo>
                        <a:cubicBezTo>
                          <a:pt x="5532669" y="208699"/>
                          <a:pt x="5479115" y="304611"/>
                          <a:pt x="5525224" y="585940"/>
                        </a:cubicBezTo>
                        <a:cubicBezTo>
                          <a:pt x="5571333" y="867269"/>
                          <a:pt x="5515157" y="1051336"/>
                          <a:pt x="5525224" y="1171880"/>
                        </a:cubicBezTo>
                        <a:cubicBezTo>
                          <a:pt x="5535291" y="1292424"/>
                          <a:pt x="5488179" y="1515678"/>
                          <a:pt x="5525224" y="1731187"/>
                        </a:cubicBezTo>
                        <a:cubicBezTo>
                          <a:pt x="5562269" y="1946696"/>
                          <a:pt x="5513127" y="2240469"/>
                          <a:pt x="5525224" y="2663364"/>
                        </a:cubicBezTo>
                        <a:lnTo>
                          <a:pt x="5525224" y="2663364"/>
                        </a:lnTo>
                        <a:cubicBezTo>
                          <a:pt x="5378883" y="2690039"/>
                          <a:pt x="5290960" y="2628041"/>
                          <a:pt x="5138458" y="2663364"/>
                        </a:cubicBezTo>
                        <a:cubicBezTo>
                          <a:pt x="4985956" y="2698687"/>
                          <a:pt x="4615588" y="2623494"/>
                          <a:pt x="4475431" y="2663364"/>
                        </a:cubicBezTo>
                        <a:cubicBezTo>
                          <a:pt x="4335274" y="2703234"/>
                          <a:pt x="4198655" y="2638858"/>
                          <a:pt x="4088666" y="2663364"/>
                        </a:cubicBezTo>
                        <a:cubicBezTo>
                          <a:pt x="3978677" y="2687870"/>
                          <a:pt x="3770911" y="2620810"/>
                          <a:pt x="3480891" y="2663364"/>
                        </a:cubicBezTo>
                        <a:cubicBezTo>
                          <a:pt x="3190872" y="2705918"/>
                          <a:pt x="3136628" y="2625459"/>
                          <a:pt x="3038873" y="2663364"/>
                        </a:cubicBezTo>
                        <a:cubicBezTo>
                          <a:pt x="2941118" y="2701269"/>
                          <a:pt x="2672510" y="2597867"/>
                          <a:pt x="2375846" y="2663364"/>
                        </a:cubicBezTo>
                        <a:cubicBezTo>
                          <a:pt x="2079182" y="2728861"/>
                          <a:pt x="2029175" y="2637601"/>
                          <a:pt x="1823324" y="2663364"/>
                        </a:cubicBezTo>
                        <a:cubicBezTo>
                          <a:pt x="1617473" y="2689127"/>
                          <a:pt x="1431214" y="2586449"/>
                          <a:pt x="1160297" y="2663364"/>
                        </a:cubicBezTo>
                        <a:cubicBezTo>
                          <a:pt x="889380" y="2740279"/>
                          <a:pt x="678236" y="2591157"/>
                          <a:pt x="497270" y="2663364"/>
                        </a:cubicBezTo>
                        <a:cubicBezTo>
                          <a:pt x="316304" y="2735571"/>
                          <a:pt x="144759" y="2633608"/>
                          <a:pt x="0" y="2663364"/>
                        </a:cubicBezTo>
                        <a:lnTo>
                          <a:pt x="0" y="2663364"/>
                        </a:lnTo>
                        <a:cubicBezTo>
                          <a:pt x="-21313" y="2528109"/>
                          <a:pt x="23082" y="2233902"/>
                          <a:pt x="0" y="2104058"/>
                        </a:cubicBezTo>
                        <a:cubicBezTo>
                          <a:pt x="-23082" y="1974214"/>
                          <a:pt x="36610" y="1784531"/>
                          <a:pt x="0" y="1624652"/>
                        </a:cubicBezTo>
                        <a:cubicBezTo>
                          <a:pt x="-36610" y="1464773"/>
                          <a:pt x="25573" y="1253108"/>
                          <a:pt x="0" y="1118613"/>
                        </a:cubicBezTo>
                        <a:cubicBezTo>
                          <a:pt x="-25573" y="984118"/>
                          <a:pt x="50516" y="794924"/>
                          <a:pt x="0" y="639207"/>
                        </a:cubicBezTo>
                        <a:cubicBezTo>
                          <a:pt x="-50516" y="483490"/>
                          <a:pt x="42293" y="313799"/>
                          <a:pt x="0" y="0"/>
                        </a:cubicBezTo>
                        <a:close/>
                      </a:path>
                      <a:path w="5525224" h="2663364" stroke="0" extrusionOk="0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131932" y="-579"/>
                          <a:pt x="373403" y="65146"/>
                          <a:pt x="552522" y="0"/>
                        </a:cubicBezTo>
                        <a:cubicBezTo>
                          <a:pt x="731641" y="-65146"/>
                          <a:pt x="832977" y="24540"/>
                          <a:pt x="1049793" y="0"/>
                        </a:cubicBezTo>
                        <a:cubicBezTo>
                          <a:pt x="1266609" y="-24540"/>
                          <a:pt x="1453003" y="9797"/>
                          <a:pt x="1712819" y="0"/>
                        </a:cubicBezTo>
                        <a:cubicBezTo>
                          <a:pt x="1972635" y="-9797"/>
                          <a:pt x="2140105" y="14601"/>
                          <a:pt x="2265342" y="0"/>
                        </a:cubicBezTo>
                        <a:cubicBezTo>
                          <a:pt x="2390579" y="-14601"/>
                          <a:pt x="2568091" y="27763"/>
                          <a:pt x="2762612" y="0"/>
                        </a:cubicBezTo>
                        <a:cubicBezTo>
                          <a:pt x="2957133" y="-27763"/>
                          <a:pt x="3143402" y="51721"/>
                          <a:pt x="3425639" y="0"/>
                        </a:cubicBezTo>
                        <a:cubicBezTo>
                          <a:pt x="3707876" y="-51721"/>
                          <a:pt x="3777445" y="62843"/>
                          <a:pt x="4033414" y="0"/>
                        </a:cubicBezTo>
                        <a:cubicBezTo>
                          <a:pt x="4289384" y="-62843"/>
                          <a:pt x="4346173" y="1911"/>
                          <a:pt x="4475431" y="0"/>
                        </a:cubicBezTo>
                        <a:cubicBezTo>
                          <a:pt x="4604689" y="-1911"/>
                          <a:pt x="4792083" y="41159"/>
                          <a:pt x="5027954" y="0"/>
                        </a:cubicBezTo>
                        <a:cubicBezTo>
                          <a:pt x="5263825" y="-41159"/>
                          <a:pt x="5360272" y="24271"/>
                          <a:pt x="5525224" y="0"/>
                        </a:cubicBezTo>
                        <a:lnTo>
                          <a:pt x="5525224" y="0"/>
                        </a:lnTo>
                        <a:cubicBezTo>
                          <a:pt x="5570290" y="192553"/>
                          <a:pt x="5496362" y="380004"/>
                          <a:pt x="5525224" y="479406"/>
                        </a:cubicBezTo>
                        <a:cubicBezTo>
                          <a:pt x="5554086" y="578808"/>
                          <a:pt x="5464153" y="901041"/>
                          <a:pt x="5525224" y="1038712"/>
                        </a:cubicBezTo>
                        <a:cubicBezTo>
                          <a:pt x="5586295" y="1176383"/>
                          <a:pt x="5517488" y="1367858"/>
                          <a:pt x="5525224" y="1598018"/>
                        </a:cubicBezTo>
                        <a:cubicBezTo>
                          <a:pt x="5532960" y="1828178"/>
                          <a:pt x="5513812" y="1945587"/>
                          <a:pt x="5525224" y="2130691"/>
                        </a:cubicBezTo>
                        <a:cubicBezTo>
                          <a:pt x="5536636" y="2315795"/>
                          <a:pt x="5462370" y="2434187"/>
                          <a:pt x="5525224" y="2663364"/>
                        </a:cubicBezTo>
                        <a:lnTo>
                          <a:pt x="5525224" y="2663364"/>
                        </a:lnTo>
                        <a:cubicBezTo>
                          <a:pt x="5327435" y="2706219"/>
                          <a:pt x="5084196" y="2628547"/>
                          <a:pt x="4972702" y="2663364"/>
                        </a:cubicBezTo>
                        <a:cubicBezTo>
                          <a:pt x="4861208" y="2698181"/>
                          <a:pt x="4695052" y="2601218"/>
                          <a:pt x="4420179" y="2663364"/>
                        </a:cubicBezTo>
                        <a:cubicBezTo>
                          <a:pt x="4145306" y="2725510"/>
                          <a:pt x="4201899" y="2646256"/>
                          <a:pt x="4033414" y="2663364"/>
                        </a:cubicBezTo>
                        <a:cubicBezTo>
                          <a:pt x="3864930" y="2680472"/>
                          <a:pt x="3724373" y="2633014"/>
                          <a:pt x="3646648" y="2663364"/>
                        </a:cubicBezTo>
                        <a:cubicBezTo>
                          <a:pt x="3568923" y="2693714"/>
                          <a:pt x="3384463" y="2657318"/>
                          <a:pt x="3204630" y="2663364"/>
                        </a:cubicBezTo>
                        <a:cubicBezTo>
                          <a:pt x="3024797" y="2669410"/>
                          <a:pt x="2806935" y="2659703"/>
                          <a:pt x="2596855" y="2663364"/>
                        </a:cubicBezTo>
                        <a:cubicBezTo>
                          <a:pt x="2386775" y="2667025"/>
                          <a:pt x="2327140" y="2627857"/>
                          <a:pt x="2154837" y="2663364"/>
                        </a:cubicBezTo>
                        <a:cubicBezTo>
                          <a:pt x="1982534" y="2698871"/>
                          <a:pt x="1820703" y="2622926"/>
                          <a:pt x="1712819" y="2663364"/>
                        </a:cubicBezTo>
                        <a:cubicBezTo>
                          <a:pt x="1604935" y="2703802"/>
                          <a:pt x="1458930" y="2627539"/>
                          <a:pt x="1270802" y="2663364"/>
                        </a:cubicBezTo>
                        <a:cubicBezTo>
                          <a:pt x="1082674" y="2699189"/>
                          <a:pt x="952436" y="2649222"/>
                          <a:pt x="663027" y="2663364"/>
                        </a:cubicBezTo>
                        <a:cubicBezTo>
                          <a:pt x="373618" y="2677506"/>
                          <a:pt x="231171" y="2659259"/>
                          <a:pt x="0" y="2663364"/>
                        </a:cubicBezTo>
                        <a:lnTo>
                          <a:pt x="0" y="2663364"/>
                        </a:lnTo>
                        <a:cubicBezTo>
                          <a:pt x="-57371" y="2466614"/>
                          <a:pt x="16483" y="2391425"/>
                          <a:pt x="0" y="2183958"/>
                        </a:cubicBezTo>
                        <a:cubicBezTo>
                          <a:pt x="-16483" y="1976491"/>
                          <a:pt x="226" y="1853306"/>
                          <a:pt x="0" y="1624652"/>
                        </a:cubicBezTo>
                        <a:cubicBezTo>
                          <a:pt x="-226" y="1395998"/>
                          <a:pt x="53729" y="1178802"/>
                          <a:pt x="0" y="1065346"/>
                        </a:cubicBezTo>
                        <a:cubicBezTo>
                          <a:pt x="-53729" y="951890"/>
                          <a:pt x="68430" y="635476"/>
                          <a:pt x="0" y="479406"/>
                        </a:cubicBezTo>
                        <a:cubicBezTo>
                          <a:pt x="-68430" y="323336"/>
                          <a:pt x="4513" y="21031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[23-Oct-2020 20:48] Uploading Nakov-csharp-conditional-statements-720p.mp4 to /videos-org/SoftUni-International-2019/Programming-Basics-Java-May-2019:</a:t>
            </a:r>
            <a:b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bg-BG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scp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Nakov-csharp-conditional-statements-720p.mp4 iskren.ivanov@nl01.upload.cdn13.com:/videos-org/SoftUni-International-2019/Programming-Basics-Java-May-2019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[23-Oct-2020 20:51] Transcoding Nakov-csharp-loops.avi  to 720p:</a:t>
            </a:r>
            <a:b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ffmpeg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Nakov-csharp-conditional-statements.avi  -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vf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scale -1:720 -quality good -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c:v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libx264 Nakov-csharp-conditional-statements-720p.mp4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[23-Oct-2020 21:05] Transcoding Nakov-csharp-loops.avi to 240p:</a:t>
            </a:r>
            <a:b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ffmpeg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Nakov-csharp-conditional-statements.avi  -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vf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scale -1:240 -quality good -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c:v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libx264 Nakov-csharp-loops-240p.mp4</a:t>
            </a:r>
            <a:endParaRPr lang="bg-BG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1C2F7CF-D6D8-4465-BC76-55B3E0E3F38F}"/>
              </a:ext>
            </a:extLst>
          </p:cNvPr>
          <p:cNvGrpSpPr/>
          <p:nvPr/>
        </p:nvGrpSpPr>
        <p:grpSpPr>
          <a:xfrm>
            <a:off x="11803494" y="5637443"/>
            <a:ext cx="145001" cy="1107590"/>
            <a:chOff x="11803494" y="4399060"/>
            <a:chExt cx="145001" cy="1107590"/>
          </a:xfrm>
        </p:grpSpPr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1A0ADC2F-0951-4D47-8A14-28499AC7D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803494" y="4399060"/>
              <a:ext cx="144793" cy="175275"/>
            </a:xfrm>
            <a:prstGeom prst="rect">
              <a:avLst/>
            </a:prstGeom>
          </p:spPr>
        </p:pic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6402415C-6722-426E-ADC0-64A478C45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803702" y="4542657"/>
              <a:ext cx="144793" cy="9639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942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344AABA-646A-4344-927F-65C136BD1255}"/>
              </a:ext>
            </a:extLst>
          </p:cNvPr>
          <p:cNvSpPr/>
          <p:nvPr/>
        </p:nvSpPr>
        <p:spPr>
          <a:xfrm>
            <a:off x="0" y="-208"/>
            <a:ext cx="12192000" cy="443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CDN Video Uploader</a:t>
            </a:r>
          </a:p>
        </p:txBody>
      </p:sp>
      <p:sp>
        <p:nvSpPr>
          <p:cNvPr id="6" name="Rounded Rectangle 18">
            <a:extLst>
              <a:ext uri="{FF2B5EF4-FFF2-40B4-BE49-F238E27FC236}">
                <a16:creationId xmlns:a16="http://schemas.microsoft.com/office/drawing/2014/main" id="{B9FE55FE-464E-4648-BF91-0A792A29626C}"/>
              </a:ext>
            </a:extLst>
          </p:cNvPr>
          <p:cNvSpPr/>
          <p:nvPr/>
        </p:nvSpPr>
        <p:spPr>
          <a:xfrm>
            <a:off x="0" y="442792"/>
            <a:ext cx="12192000" cy="6415208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4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791F6B-2D95-4FC8-A339-1C464F5DB09A}"/>
              </a:ext>
            </a:extLst>
          </p:cNvPr>
          <p:cNvSpPr/>
          <p:nvPr/>
        </p:nvSpPr>
        <p:spPr>
          <a:xfrm>
            <a:off x="144547" y="793628"/>
            <a:ext cx="6156861" cy="2860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noProof="1"/>
              <a:t>/videos-org/SoftUni-International-2019/Programming-Basics-Java-May-2019/02. conditional-statements/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793113-2B69-4093-AAD8-B040AD9D0BC4}"/>
              </a:ext>
            </a:extLst>
          </p:cNvPr>
          <p:cNvSpPr txBox="1"/>
          <p:nvPr/>
        </p:nvSpPr>
        <p:spPr>
          <a:xfrm>
            <a:off x="53876" y="481373"/>
            <a:ext cx="6247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Remote FTP folders </a:t>
            </a:r>
            <a:r>
              <a:rPr lang="en-US" sz="1400"/>
              <a:t>and files</a:t>
            </a:r>
            <a:endParaRPr lang="bg-BG" sz="1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94E6E8D-6169-46EC-BE3C-6FC905C80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47" y="1101405"/>
            <a:ext cx="6156860" cy="44299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4045081-521D-4E94-825E-89DD4680710B}"/>
              </a:ext>
            </a:extLst>
          </p:cNvPr>
          <p:cNvSpPr txBox="1"/>
          <p:nvPr/>
        </p:nvSpPr>
        <p:spPr>
          <a:xfrm>
            <a:off x="6355283" y="481373"/>
            <a:ext cx="5782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Upload queue</a:t>
            </a:r>
            <a:endParaRPr lang="bg-BG" sz="1400" dirty="0"/>
          </a:p>
        </p:txBody>
      </p:sp>
      <p:sp>
        <p:nvSpPr>
          <p:cNvPr id="21" name="Rounded Rectangle 27">
            <a:extLst>
              <a:ext uri="{FF2B5EF4-FFF2-40B4-BE49-F238E27FC236}">
                <a16:creationId xmlns:a16="http://schemas.microsoft.com/office/drawing/2014/main" id="{F6934D05-EEDF-4D8A-AFE0-E94F478197FB}"/>
              </a:ext>
            </a:extLst>
          </p:cNvPr>
          <p:cNvSpPr/>
          <p:nvPr/>
        </p:nvSpPr>
        <p:spPr>
          <a:xfrm>
            <a:off x="6445954" y="2867977"/>
            <a:ext cx="5525224" cy="2663364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 w="6350">
            <a:prstDash val="solid"/>
            <a:extLst>
              <a:ext uri="{C807C97D-BFC1-408E-A445-0C87EB9F89A2}">
                <ask:lineSketchStyleProps xmlns:ask="http://schemas.microsoft.com/office/drawing/2018/sketchyshapes" sd="1827936552">
                  <a:custGeom>
                    <a:avLst/>
                    <a:gdLst>
                      <a:gd name="connsiteX0" fmla="*/ 0 w 5525224"/>
                      <a:gd name="connsiteY0" fmla="*/ 0 h 2663364"/>
                      <a:gd name="connsiteX1" fmla="*/ 0 w 5525224"/>
                      <a:gd name="connsiteY1" fmla="*/ 0 h 2663364"/>
                      <a:gd name="connsiteX2" fmla="*/ 663027 w 5525224"/>
                      <a:gd name="connsiteY2" fmla="*/ 0 h 2663364"/>
                      <a:gd name="connsiteX3" fmla="*/ 1160297 w 5525224"/>
                      <a:gd name="connsiteY3" fmla="*/ 0 h 2663364"/>
                      <a:gd name="connsiteX4" fmla="*/ 1547063 w 5525224"/>
                      <a:gd name="connsiteY4" fmla="*/ 0 h 2663364"/>
                      <a:gd name="connsiteX5" fmla="*/ 2210090 w 5525224"/>
                      <a:gd name="connsiteY5" fmla="*/ 0 h 2663364"/>
                      <a:gd name="connsiteX6" fmla="*/ 2596855 w 5525224"/>
                      <a:gd name="connsiteY6" fmla="*/ 0 h 2663364"/>
                      <a:gd name="connsiteX7" fmla="*/ 3259882 w 5525224"/>
                      <a:gd name="connsiteY7" fmla="*/ 0 h 2663364"/>
                      <a:gd name="connsiteX8" fmla="*/ 3701900 w 5525224"/>
                      <a:gd name="connsiteY8" fmla="*/ 0 h 2663364"/>
                      <a:gd name="connsiteX9" fmla="*/ 4199170 w 5525224"/>
                      <a:gd name="connsiteY9" fmla="*/ 0 h 2663364"/>
                      <a:gd name="connsiteX10" fmla="*/ 4751693 w 5525224"/>
                      <a:gd name="connsiteY10" fmla="*/ 0 h 2663364"/>
                      <a:gd name="connsiteX11" fmla="*/ 5525224 w 5525224"/>
                      <a:gd name="connsiteY11" fmla="*/ 0 h 2663364"/>
                      <a:gd name="connsiteX12" fmla="*/ 5525224 w 5525224"/>
                      <a:gd name="connsiteY12" fmla="*/ 0 h 2663364"/>
                      <a:gd name="connsiteX13" fmla="*/ 5525224 w 5525224"/>
                      <a:gd name="connsiteY13" fmla="*/ 585940 h 2663364"/>
                      <a:gd name="connsiteX14" fmla="*/ 5525224 w 5525224"/>
                      <a:gd name="connsiteY14" fmla="*/ 1171880 h 2663364"/>
                      <a:gd name="connsiteX15" fmla="*/ 5525224 w 5525224"/>
                      <a:gd name="connsiteY15" fmla="*/ 1731187 h 2663364"/>
                      <a:gd name="connsiteX16" fmla="*/ 5525224 w 5525224"/>
                      <a:gd name="connsiteY16" fmla="*/ 2663364 h 2663364"/>
                      <a:gd name="connsiteX17" fmla="*/ 5525224 w 5525224"/>
                      <a:gd name="connsiteY17" fmla="*/ 2663364 h 2663364"/>
                      <a:gd name="connsiteX18" fmla="*/ 5138458 w 5525224"/>
                      <a:gd name="connsiteY18" fmla="*/ 2663364 h 2663364"/>
                      <a:gd name="connsiteX19" fmla="*/ 4475431 w 5525224"/>
                      <a:gd name="connsiteY19" fmla="*/ 2663364 h 2663364"/>
                      <a:gd name="connsiteX20" fmla="*/ 4088666 w 5525224"/>
                      <a:gd name="connsiteY20" fmla="*/ 2663364 h 2663364"/>
                      <a:gd name="connsiteX21" fmla="*/ 3480891 w 5525224"/>
                      <a:gd name="connsiteY21" fmla="*/ 2663364 h 2663364"/>
                      <a:gd name="connsiteX22" fmla="*/ 3038873 w 5525224"/>
                      <a:gd name="connsiteY22" fmla="*/ 2663364 h 2663364"/>
                      <a:gd name="connsiteX23" fmla="*/ 2375846 w 5525224"/>
                      <a:gd name="connsiteY23" fmla="*/ 2663364 h 2663364"/>
                      <a:gd name="connsiteX24" fmla="*/ 1823324 w 5525224"/>
                      <a:gd name="connsiteY24" fmla="*/ 2663364 h 2663364"/>
                      <a:gd name="connsiteX25" fmla="*/ 1160297 w 5525224"/>
                      <a:gd name="connsiteY25" fmla="*/ 2663364 h 2663364"/>
                      <a:gd name="connsiteX26" fmla="*/ 497270 w 5525224"/>
                      <a:gd name="connsiteY26" fmla="*/ 2663364 h 2663364"/>
                      <a:gd name="connsiteX27" fmla="*/ 0 w 5525224"/>
                      <a:gd name="connsiteY27" fmla="*/ 2663364 h 2663364"/>
                      <a:gd name="connsiteX28" fmla="*/ 0 w 5525224"/>
                      <a:gd name="connsiteY28" fmla="*/ 2663364 h 2663364"/>
                      <a:gd name="connsiteX29" fmla="*/ 0 w 5525224"/>
                      <a:gd name="connsiteY29" fmla="*/ 2104058 h 2663364"/>
                      <a:gd name="connsiteX30" fmla="*/ 0 w 5525224"/>
                      <a:gd name="connsiteY30" fmla="*/ 1624652 h 2663364"/>
                      <a:gd name="connsiteX31" fmla="*/ 0 w 5525224"/>
                      <a:gd name="connsiteY31" fmla="*/ 1118613 h 2663364"/>
                      <a:gd name="connsiteX32" fmla="*/ 0 w 5525224"/>
                      <a:gd name="connsiteY32" fmla="*/ 639207 h 2663364"/>
                      <a:gd name="connsiteX33" fmla="*/ 0 w 5525224"/>
                      <a:gd name="connsiteY33" fmla="*/ 0 h 26633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5525224" h="2663364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320677" y="-50213"/>
                          <a:pt x="349176" y="47426"/>
                          <a:pt x="663027" y="0"/>
                        </a:cubicBezTo>
                        <a:cubicBezTo>
                          <a:pt x="976878" y="-47426"/>
                          <a:pt x="1052898" y="39997"/>
                          <a:pt x="1160297" y="0"/>
                        </a:cubicBezTo>
                        <a:cubicBezTo>
                          <a:pt x="1267696" y="-39997"/>
                          <a:pt x="1376616" y="43713"/>
                          <a:pt x="1547063" y="0"/>
                        </a:cubicBezTo>
                        <a:cubicBezTo>
                          <a:pt x="1717510" y="-43713"/>
                          <a:pt x="1938139" y="41259"/>
                          <a:pt x="2210090" y="0"/>
                        </a:cubicBezTo>
                        <a:cubicBezTo>
                          <a:pt x="2482041" y="-41259"/>
                          <a:pt x="2493640" y="20855"/>
                          <a:pt x="2596855" y="0"/>
                        </a:cubicBezTo>
                        <a:cubicBezTo>
                          <a:pt x="2700070" y="-20855"/>
                          <a:pt x="2928968" y="54167"/>
                          <a:pt x="3259882" y="0"/>
                        </a:cubicBezTo>
                        <a:cubicBezTo>
                          <a:pt x="3590796" y="-54167"/>
                          <a:pt x="3590382" y="2774"/>
                          <a:pt x="3701900" y="0"/>
                        </a:cubicBezTo>
                        <a:cubicBezTo>
                          <a:pt x="3813418" y="-2774"/>
                          <a:pt x="4056181" y="12105"/>
                          <a:pt x="4199170" y="0"/>
                        </a:cubicBezTo>
                        <a:cubicBezTo>
                          <a:pt x="4342159" y="-12105"/>
                          <a:pt x="4580015" y="24927"/>
                          <a:pt x="4751693" y="0"/>
                        </a:cubicBezTo>
                        <a:cubicBezTo>
                          <a:pt x="4923371" y="-24927"/>
                          <a:pt x="5190706" y="55039"/>
                          <a:pt x="5525224" y="0"/>
                        </a:cubicBezTo>
                        <a:lnTo>
                          <a:pt x="5525224" y="0"/>
                        </a:lnTo>
                        <a:cubicBezTo>
                          <a:pt x="5532669" y="208699"/>
                          <a:pt x="5479115" y="304611"/>
                          <a:pt x="5525224" y="585940"/>
                        </a:cubicBezTo>
                        <a:cubicBezTo>
                          <a:pt x="5571333" y="867269"/>
                          <a:pt x="5515157" y="1051336"/>
                          <a:pt x="5525224" y="1171880"/>
                        </a:cubicBezTo>
                        <a:cubicBezTo>
                          <a:pt x="5535291" y="1292424"/>
                          <a:pt x="5488179" y="1515678"/>
                          <a:pt x="5525224" y="1731187"/>
                        </a:cubicBezTo>
                        <a:cubicBezTo>
                          <a:pt x="5562269" y="1946696"/>
                          <a:pt x="5513127" y="2240469"/>
                          <a:pt x="5525224" y="2663364"/>
                        </a:cubicBezTo>
                        <a:lnTo>
                          <a:pt x="5525224" y="2663364"/>
                        </a:lnTo>
                        <a:cubicBezTo>
                          <a:pt x="5378883" y="2690039"/>
                          <a:pt x="5290960" y="2628041"/>
                          <a:pt x="5138458" y="2663364"/>
                        </a:cubicBezTo>
                        <a:cubicBezTo>
                          <a:pt x="4985956" y="2698687"/>
                          <a:pt x="4615588" y="2623494"/>
                          <a:pt x="4475431" y="2663364"/>
                        </a:cubicBezTo>
                        <a:cubicBezTo>
                          <a:pt x="4335274" y="2703234"/>
                          <a:pt x="4198655" y="2638858"/>
                          <a:pt x="4088666" y="2663364"/>
                        </a:cubicBezTo>
                        <a:cubicBezTo>
                          <a:pt x="3978677" y="2687870"/>
                          <a:pt x="3770911" y="2620810"/>
                          <a:pt x="3480891" y="2663364"/>
                        </a:cubicBezTo>
                        <a:cubicBezTo>
                          <a:pt x="3190872" y="2705918"/>
                          <a:pt x="3136628" y="2625459"/>
                          <a:pt x="3038873" y="2663364"/>
                        </a:cubicBezTo>
                        <a:cubicBezTo>
                          <a:pt x="2941118" y="2701269"/>
                          <a:pt x="2672510" y="2597867"/>
                          <a:pt x="2375846" y="2663364"/>
                        </a:cubicBezTo>
                        <a:cubicBezTo>
                          <a:pt x="2079182" y="2728861"/>
                          <a:pt x="2029175" y="2637601"/>
                          <a:pt x="1823324" y="2663364"/>
                        </a:cubicBezTo>
                        <a:cubicBezTo>
                          <a:pt x="1617473" y="2689127"/>
                          <a:pt x="1431214" y="2586449"/>
                          <a:pt x="1160297" y="2663364"/>
                        </a:cubicBezTo>
                        <a:cubicBezTo>
                          <a:pt x="889380" y="2740279"/>
                          <a:pt x="678236" y="2591157"/>
                          <a:pt x="497270" y="2663364"/>
                        </a:cubicBezTo>
                        <a:cubicBezTo>
                          <a:pt x="316304" y="2735571"/>
                          <a:pt x="144759" y="2633608"/>
                          <a:pt x="0" y="2663364"/>
                        </a:cubicBezTo>
                        <a:lnTo>
                          <a:pt x="0" y="2663364"/>
                        </a:lnTo>
                        <a:cubicBezTo>
                          <a:pt x="-21313" y="2528109"/>
                          <a:pt x="23082" y="2233902"/>
                          <a:pt x="0" y="2104058"/>
                        </a:cubicBezTo>
                        <a:cubicBezTo>
                          <a:pt x="-23082" y="1974214"/>
                          <a:pt x="36610" y="1784531"/>
                          <a:pt x="0" y="1624652"/>
                        </a:cubicBezTo>
                        <a:cubicBezTo>
                          <a:pt x="-36610" y="1464773"/>
                          <a:pt x="25573" y="1253108"/>
                          <a:pt x="0" y="1118613"/>
                        </a:cubicBezTo>
                        <a:cubicBezTo>
                          <a:pt x="-25573" y="984118"/>
                          <a:pt x="50516" y="794924"/>
                          <a:pt x="0" y="639207"/>
                        </a:cubicBezTo>
                        <a:cubicBezTo>
                          <a:pt x="-50516" y="483490"/>
                          <a:pt x="42293" y="313799"/>
                          <a:pt x="0" y="0"/>
                        </a:cubicBezTo>
                        <a:close/>
                      </a:path>
                      <a:path w="5525224" h="2663364" stroke="0" extrusionOk="0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131932" y="-579"/>
                          <a:pt x="373403" y="65146"/>
                          <a:pt x="552522" y="0"/>
                        </a:cubicBezTo>
                        <a:cubicBezTo>
                          <a:pt x="731641" y="-65146"/>
                          <a:pt x="832977" y="24540"/>
                          <a:pt x="1049793" y="0"/>
                        </a:cubicBezTo>
                        <a:cubicBezTo>
                          <a:pt x="1266609" y="-24540"/>
                          <a:pt x="1453003" y="9797"/>
                          <a:pt x="1712819" y="0"/>
                        </a:cubicBezTo>
                        <a:cubicBezTo>
                          <a:pt x="1972635" y="-9797"/>
                          <a:pt x="2140105" y="14601"/>
                          <a:pt x="2265342" y="0"/>
                        </a:cubicBezTo>
                        <a:cubicBezTo>
                          <a:pt x="2390579" y="-14601"/>
                          <a:pt x="2568091" y="27763"/>
                          <a:pt x="2762612" y="0"/>
                        </a:cubicBezTo>
                        <a:cubicBezTo>
                          <a:pt x="2957133" y="-27763"/>
                          <a:pt x="3143402" y="51721"/>
                          <a:pt x="3425639" y="0"/>
                        </a:cubicBezTo>
                        <a:cubicBezTo>
                          <a:pt x="3707876" y="-51721"/>
                          <a:pt x="3777445" y="62843"/>
                          <a:pt x="4033414" y="0"/>
                        </a:cubicBezTo>
                        <a:cubicBezTo>
                          <a:pt x="4289384" y="-62843"/>
                          <a:pt x="4346173" y="1911"/>
                          <a:pt x="4475431" y="0"/>
                        </a:cubicBezTo>
                        <a:cubicBezTo>
                          <a:pt x="4604689" y="-1911"/>
                          <a:pt x="4792083" y="41159"/>
                          <a:pt x="5027954" y="0"/>
                        </a:cubicBezTo>
                        <a:cubicBezTo>
                          <a:pt x="5263825" y="-41159"/>
                          <a:pt x="5360272" y="24271"/>
                          <a:pt x="5525224" y="0"/>
                        </a:cubicBezTo>
                        <a:lnTo>
                          <a:pt x="5525224" y="0"/>
                        </a:lnTo>
                        <a:cubicBezTo>
                          <a:pt x="5570290" y="192553"/>
                          <a:pt x="5496362" y="380004"/>
                          <a:pt x="5525224" y="479406"/>
                        </a:cubicBezTo>
                        <a:cubicBezTo>
                          <a:pt x="5554086" y="578808"/>
                          <a:pt x="5464153" y="901041"/>
                          <a:pt x="5525224" y="1038712"/>
                        </a:cubicBezTo>
                        <a:cubicBezTo>
                          <a:pt x="5586295" y="1176383"/>
                          <a:pt x="5517488" y="1367858"/>
                          <a:pt x="5525224" y="1598018"/>
                        </a:cubicBezTo>
                        <a:cubicBezTo>
                          <a:pt x="5532960" y="1828178"/>
                          <a:pt x="5513812" y="1945587"/>
                          <a:pt x="5525224" y="2130691"/>
                        </a:cubicBezTo>
                        <a:cubicBezTo>
                          <a:pt x="5536636" y="2315795"/>
                          <a:pt x="5462370" y="2434187"/>
                          <a:pt x="5525224" y="2663364"/>
                        </a:cubicBezTo>
                        <a:lnTo>
                          <a:pt x="5525224" y="2663364"/>
                        </a:lnTo>
                        <a:cubicBezTo>
                          <a:pt x="5327435" y="2706219"/>
                          <a:pt x="5084196" y="2628547"/>
                          <a:pt x="4972702" y="2663364"/>
                        </a:cubicBezTo>
                        <a:cubicBezTo>
                          <a:pt x="4861208" y="2698181"/>
                          <a:pt x="4695052" y="2601218"/>
                          <a:pt x="4420179" y="2663364"/>
                        </a:cubicBezTo>
                        <a:cubicBezTo>
                          <a:pt x="4145306" y="2725510"/>
                          <a:pt x="4201899" y="2646256"/>
                          <a:pt x="4033414" y="2663364"/>
                        </a:cubicBezTo>
                        <a:cubicBezTo>
                          <a:pt x="3864930" y="2680472"/>
                          <a:pt x="3724373" y="2633014"/>
                          <a:pt x="3646648" y="2663364"/>
                        </a:cubicBezTo>
                        <a:cubicBezTo>
                          <a:pt x="3568923" y="2693714"/>
                          <a:pt x="3384463" y="2657318"/>
                          <a:pt x="3204630" y="2663364"/>
                        </a:cubicBezTo>
                        <a:cubicBezTo>
                          <a:pt x="3024797" y="2669410"/>
                          <a:pt x="2806935" y="2659703"/>
                          <a:pt x="2596855" y="2663364"/>
                        </a:cubicBezTo>
                        <a:cubicBezTo>
                          <a:pt x="2386775" y="2667025"/>
                          <a:pt x="2327140" y="2627857"/>
                          <a:pt x="2154837" y="2663364"/>
                        </a:cubicBezTo>
                        <a:cubicBezTo>
                          <a:pt x="1982534" y="2698871"/>
                          <a:pt x="1820703" y="2622926"/>
                          <a:pt x="1712819" y="2663364"/>
                        </a:cubicBezTo>
                        <a:cubicBezTo>
                          <a:pt x="1604935" y="2703802"/>
                          <a:pt x="1458930" y="2627539"/>
                          <a:pt x="1270802" y="2663364"/>
                        </a:cubicBezTo>
                        <a:cubicBezTo>
                          <a:pt x="1082674" y="2699189"/>
                          <a:pt x="952436" y="2649222"/>
                          <a:pt x="663027" y="2663364"/>
                        </a:cubicBezTo>
                        <a:cubicBezTo>
                          <a:pt x="373618" y="2677506"/>
                          <a:pt x="231171" y="2659259"/>
                          <a:pt x="0" y="2663364"/>
                        </a:cubicBezTo>
                        <a:lnTo>
                          <a:pt x="0" y="2663364"/>
                        </a:lnTo>
                        <a:cubicBezTo>
                          <a:pt x="-57371" y="2466614"/>
                          <a:pt x="16483" y="2391425"/>
                          <a:pt x="0" y="2183958"/>
                        </a:cubicBezTo>
                        <a:cubicBezTo>
                          <a:pt x="-16483" y="1976491"/>
                          <a:pt x="226" y="1853306"/>
                          <a:pt x="0" y="1624652"/>
                        </a:cubicBezTo>
                        <a:cubicBezTo>
                          <a:pt x="-226" y="1395998"/>
                          <a:pt x="53729" y="1178802"/>
                          <a:pt x="0" y="1065346"/>
                        </a:cubicBezTo>
                        <a:cubicBezTo>
                          <a:pt x="-53729" y="951890"/>
                          <a:pt x="68430" y="635476"/>
                          <a:pt x="0" y="479406"/>
                        </a:cubicBezTo>
                        <a:cubicBezTo>
                          <a:pt x="-68430" y="323336"/>
                          <a:pt x="4513" y="21031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5" name="Rounded Rectangle 27">
            <a:extLst>
              <a:ext uri="{FF2B5EF4-FFF2-40B4-BE49-F238E27FC236}">
                <a16:creationId xmlns:a16="http://schemas.microsoft.com/office/drawing/2014/main" id="{3D6C20A3-25CD-4195-8D73-1F36507AE7A8}"/>
              </a:ext>
            </a:extLst>
          </p:cNvPr>
          <p:cNvSpPr/>
          <p:nvPr/>
        </p:nvSpPr>
        <p:spPr>
          <a:xfrm>
            <a:off x="6445954" y="811940"/>
            <a:ext cx="5525224" cy="1893722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prstDash val="dash"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D634DF-20EB-4DAF-93E5-6A7E8D258C33}"/>
              </a:ext>
            </a:extLst>
          </p:cNvPr>
          <p:cNvSpPr txBox="1"/>
          <p:nvPr/>
        </p:nvSpPr>
        <p:spPr>
          <a:xfrm>
            <a:off x="7178652" y="1538765"/>
            <a:ext cx="4059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Drag and Drop Video Files Here to Upload</a:t>
            </a:r>
          </a:p>
        </p:txBody>
      </p:sp>
      <p:pic>
        <p:nvPicPr>
          <p:cNvPr id="28" name="Picture 2" descr="Cloud file upload icon Royalty Free Vector Image">
            <a:extLst>
              <a:ext uri="{FF2B5EF4-FFF2-40B4-BE49-F238E27FC236}">
                <a16:creationId xmlns:a16="http://schemas.microsoft.com/office/drawing/2014/main" id="{4936375F-B8A4-4ED1-9054-7C743B00A5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CFDFF"/>
              </a:clrFrom>
              <a:clrTo>
                <a:srgbClr val="FCFD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3" t="19508" r="18073" b="26721"/>
          <a:stretch/>
        </p:blipFill>
        <p:spPr bwMode="auto">
          <a:xfrm>
            <a:off x="8930887" y="975042"/>
            <a:ext cx="555359" cy="50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99E8C596-2E10-4F54-B1B3-BD1082BBECF0}"/>
              </a:ext>
            </a:extLst>
          </p:cNvPr>
          <p:cNvGrpSpPr/>
          <p:nvPr/>
        </p:nvGrpSpPr>
        <p:grpSpPr>
          <a:xfrm>
            <a:off x="7628738" y="2042064"/>
            <a:ext cx="3187650" cy="436084"/>
            <a:chOff x="7785149" y="4886405"/>
            <a:chExt cx="3187650" cy="436084"/>
          </a:xfrm>
        </p:grpSpPr>
        <p:sp>
          <p:nvSpPr>
            <p:cNvPr id="24" name="Rounded Rectangle 45">
              <a:extLst>
                <a:ext uri="{FF2B5EF4-FFF2-40B4-BE49-F238E27FC236}">
                  <a16:creationId xmlns:a16="http://schemas.microsoft.com/office/drawing/2014/main" id="{3414070E-A8A8-429D-9AC1-1F4E900E1E19}"/>
                </a:ext>
              </a:extLst>
            </p:cNvPr>
            <p:cNvSpPr/>
            <p:nvPr/>
          </p:nvSpPr>
          <p:spPr>
            <a:xfrm>
              <a:off x="8228104" y="4886405"/>
              <a:ext cx="2744695" cy="436084"/>
            </a:xfrm>
            <a:prstGeom prst="round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effectLst>
                    <a:glow rad="12700">
                      <a:schemeClr val="accent6">
                        <a:lumMod val="50000"/>
                        <a:alpha val="2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Choose Files to Upload … </a:t>
              </a:r>
              <a:endParaRPr lang="bg-BG" b="1" dirty="0">
                <a:effectLst>
                  <a:glow rad="12700">
                    <a:schemeClr val="accent6">
                      <a:lumMod val="50000"/>
                      <a:alpha val="2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8F5880E-F760-4EF2-AFD2-D098E67F9417}"/>
                </a:ext>
              </a:extLst>
            </p:cNvPr>
            <p:cNvSpPr txBox="1"/>
            <p:nvPr/>
          </p:nvSpPr>
          <p:spPr>
            <a:xfrm>
              <a:off x="7785149" y="4913396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or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B8A2B4D-D215-49DE-B8FB-07F4468719F5}"/>
              </a:ext>
            </a:extLst>
          </p:cNvPr>
          <p:cNvGrpSpPr/>
          <p:nvPr/>
        </p:nvGrpSpPr>
        <p:grpSpPr>
          <a:xfrm>
            <a:off x="11803494" y="2896037"/>
            <a:ext cx="145001" cy="2610613"/>
            <a:chOff x="11803494" y="2896037"/>
            <a:chExt cx="145001" cy="2610613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075AB9A1-FB5F-4BE6-A8A6-3EFBA7380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03494" y="2896037"/>
              <a:ext cx="144793" cy="175275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4B0DFC26-F556-4431-8B49-FBB3AC083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803494" y="3040605"/>
              <a:ext cx="144793" cy="1818415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0475ADDD-F296-4AA5-94B4-C93C04749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803702" y="4836032"/>
              <a:ext cx="144793" cy="670618"/>
            </a:xfrm>
            <a:prstGeom prst="rect">
              <a:avLst/>
            </a:prstGeom>
          </p:spPr>
        </p:pic>
      </p:grpSp>
      <p:sp>
        <p:nvSpPr>
          <p:cNvPr id="85" name="Rounded Rectangle 27">
            <a:extLst>
              <a:ext uri="{FF2B5EF4-FFF2-40B4-BE49-F238E27FC236}">
                <a16:creationId xmlns:a16="http://schemas.microsoft.com/office/drawing/2014/main" id="{9A687B54-7C3B-4B8B-9AA6-F98FB77105F2}"/>
              </a:ext>
            </a:extLst>
          </p:cNvPr>
          <p:cNvSpPr/>
          <p:nvPr/>
        </p:nvSpPr>
        <p:spPr>
          <a:xfrm>
            <a:off x="144547" y="5604596"/>
            <a:ext cx="11826631" cy="1160097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prstDash val="solid"/>
            <a:extLst>
              <a:ext uri="{C807C97D-BFC1-408E-A445-0C87EB9F89A2}">
                <ask:lineSketchStyleProps xmlns:ask="http://schemas.microsoft.com/office/drawing/2018/sketchyshapes" sd="1827936552">
                  <a:custGeom>
                    <a:avLst/>
                    <a:gdLst>
                      <a:gd name="connsiteX0" fmla="*/ 0 w 5525224"/>
                      <a:gd name="connsiteY0" fmla="*/ 0 h 2663364"/>
                      <a:gd name="connsiteX1" fmla="*/ 0 w 5525224"/>
                      <a:gd name="connsiteY1" fmla="*/ 0 h 2663364"/>
                      <a:gd name="connsiteX2" fmla="*/ 663027 w 5525224"/>
                      <a:gd name="connsiteY2" fmla="*/ 0 h 2663364"/>
                      <a:gd name="connsiteX3" fmla="*/ 1160297 w 5525224"/>
                      <a:gd name="connsiteY3" fmla="*/ 0 h 2663364"/>
                      <a:gd name="connsiteX4" fmla="*/ 1547063 w 5525224"/>
                      <a:gd name="connsiteY4" fmla="*/ 0 h 2663364"/>
                      <a:gd name="connsiteX5" fmla="*/ 2210090 w 5525224"/>
                      <a:gd name="connsiteY5" fmla="*/ 0 h 2663364"/>
                      <a:gd name="connsiteX6" fmla="*/ 2596855 w 5525224"/>
                      <a:gd name="connsiteY6" fmla="*/ 0 h 2663364"/>
                      <a:gd name="connsiteX7" fmla="*/ 3259882 w 5525224"/>
                      <a:gd name="connsiteY7" fmla="*/ 0 h 2663364"/>
                      <a:gd name="connsiteX8" fmla="*/ 3701900 w 5525224"/>
                      <a:gd name="connsiteY8" fmla="*/ 0 h 2663364"/>
                      <a:gd name="connsiteX9" fmla="*/ 4199170 w 5525224"/>
                      <a:gd name="connsiteY9" fmla="*/ 0 h 2663364"/>
                      <a:gd name="connsiteX10" fmla="*/ 4751693 w 5525224"/>
                      <a:gd name="connsiteY10" fmla="*/ 0 h 2663364"/>
                      <a:gd name="connsiteX11" fmla="*/ 5525224 w 5525224"/>
                      <a:gd name="connsiteY11" fmla="*/ 0 h 2663364"/>
                      <a:gd name="connsiteX12" fmla="*/ 5525224 w 5525224"/>
                      <a:gd name="connsiteY12" fmla="*/ 0 h 2663364"/>
                      <a:gd name="connsiteX13" fmla="*/ 5525224 w 5525224"/>
                      <a:gd name="connsiteY13" fmla="*/ 585940 h 2663364"/>
                      <a:gd name="connsiteX14" fmla="*/ 5525224 w 5525224"/>
                      <a:gd name="connsiteY14" fmla="*/ 1171880 h 2663364"/>
                      <a:gd name="connsiteX15" fmla="*/ 5525224 w 5525224"/>
                      <a:gd name="connsiteY15" fmla="*/ 1731187 h 2663364"/>
                      <a:gd name="connsiteX16" fmla="*/ 5525224 w 5525224"/>
                      <a:gd name="connsiteY16" fmla="*/ 2663364 h 2663364"/>
                      <a:gd name="connsiteX17" fmla="*/ 5525224 w 5525224"/>
                      <a:gd name="connsiteY17" fmla="*/ 2663364 h 2663364"/>
                      <a:gd name="connsiteX18" fmla="*/ 5138458 w 5525224"/>
                      <a:gd name="connsiteY18" fmla="*/ 2663364 h 2663364"/>
                      <a:gd name="connsiteX19" fmla="*/ 4475431 w 5525224"/>
                      <a:gd name="connsiteY19" fmla="*/ 2663364 h 2663364"/>
                      <a:gd name="connsiteX20" fmla="*/ 4088666 w 5525224"/>
                      <a:gd name="connsiteY20" fmla="*/ 2663364 h 2663364"/>
                      <a:gd name="connsiteX21" fmla="*/ 3480891 w 5525224"/>
                      <a:gd name="connsiteY21" fmla="*/ 2663364 h 2663364"/>
                      <a:gd name="connsiteX22" fmla="*/ 3038873 w 5525224"/>
                      <a:gd name="connsiteY22" fmla="*/ 2663364 h 2663364"/>
                      <a:gd name="connsiteX23" fmla="*/ 2375846 w 5525224"/>
                      <a:gd name="connsiteY23" fmla="*/ 2663364 h 2663364"/>
                      <a:gd name="connsiteX24" fmla="*/ 1823324 w 5525224"/>
                      <a:gd name="connsiteY24" fmla="*/ 2663364 h 2663364"/>
                      <a:gd name="connsiteX25" fmla="*/ 1160297 w 5525224"/>
                      <a:gd name="connsiteY25" fmla="*/ 2663364 h 2663364"/>
                      <a:gd name="connsiteX26" fmla="*/ 497270 w 5525224"/>
                      <a:gd name="connsiteY26" fmla="*/ 2663364 h 2663364"/>
                      <a:gd name="connsiteX27" fmla="*/ 0 w 5525224"/>
                      <a:gd name="connsiteY27" fmla="*/ 2663364 h 2663364"/>
                      <a:gd name="connsiteX28" fmla="*/ 0 w 5525224"/>
                      <a:gd name="connsiteY28" fmla="*/ 2663364 h 2663364"/>
                      <a:gd name="connsiteX29" fmla="*/ 0 w 5525224"/>
                      <a:gd name="connsiteY29" fmla="*/ 2104058 h 2663364"/>
                      <a:gd name="connsiteX30" fmla="*/ 0 w 5525224"/>
                      <a:gd name="connsiteY30" fmla="*/ 1624652 h 2663364"/>
                      <a:gd name="connsiteX31" fmla="*/ 0 w 5525224"/>
                      <a:gd name="connsiteY31" fmla="*/ 1118613 h 2663364"/>
                      <a:gd name="connsiteX32" fmla="*/ 0 w 5525224"/>
                      <a:gd name="connsiteY32" fmla="*/ 639207 h 2663364"/>
                      <a:gd name="connsiteX33" fmla="*/ 0 w 5525224"/>
                      <a:gd name="connsiteY33" fmla="*/ 0 h 26633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5525224" h="2663364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320677" y="-50213"/>
                          <a:pt x="349176" y="47426"/>
                          <a:pt x="663027" y="0"/>
                        </a:cubicBezTo>
                        <a:cubicBezTo>
                          <a:pt x="976878" y="-47426"/>
                          <a:pt x="1052898" y="39997"/>
                          <a:pt x="1160297" y="0"/>
                        </a:cubicBezTo>
                        <a:cubicBezTo>
                          <a:pt x="1267696" y="-39997"/>
                          <a:pt x="1376616" y="43713"/>
                          <a:pt x="1547063" y="0"/>
                        </a:cubicBezTo>
                        <a:cubicBezTo>
                          <a:pt x="1717510" y="-43713"/>
                          <a:pt x="1938139" y="41259"/>
                          <a:pt x="2210090" y="0"/>
                        </a:cubicBezTo>
                        <a:cubicBezTo>
                          <a:pt x="2482041" y="-41259"/>
                          <a:pt x="2493640" y="20855"/>
                          <a:pt x="2596855" y="0"/>
                        </a:cubicBezTo>
                        <a:cubicBezTo>
                          <a:pt x="2700070" y="-20855"/>
                          <a:pt x="2928968" y="54167"/>
                          <a:pt x="3259882" y="0"/>
                        </a:cubicBezTo>
                        <a:cubicBezTo>
                          <a:pt x="3590796" y="-54167"/>
                          <a:pt x="3590382" y="2774"/>
                          <a:pt x="3701900" y="0"/>
                        </a:cubicBezTo>
                        <a:cubicBezTo>
                          <a:pt x="3813418" y="-2774"/>
                          <a:pt x="4056181" y="12105"/>
                          <a:pt x="4199170" y="0"/>
                        </a:cubicBezTo>
                        <a:cubicBezTo>
                          <a:pt x="4342159" y="-12105"/>
                          <a:pt x="4580015" y="24927"/>
                          <a:pt x="4751693" y="0"/>
                        </a:cubicBezTo>
                        <a:cubicBezTo>
                          <a:pt x="4923371" y="-24927"/>
                          <a:pt x="5190706" y="55039"/>
                          <a:pt x="5525224" y="0"/>
                        </a:cubicBezTo>
                        <a:lnTo>
                          <a:pt x="5525224" y="0"/>
                        </a:lnTo>
                        <a:cubicBezTo>
                          <a:pt x="5532669" y="208699"/>
                          <a:pt x="5479115" y="304611"/>
                          <a:pt x="5525224" y="585940"/>
                        </a:cubicBezTo>
                        <a:cubicBezTo>
                          <a:pt x="5571333" y="867269"/>
                          <a:pt x="5515157" y="1051336"/>
                          <a:pt x="5525224" y="1171880"/>
                        </a:cubicBezTo>
                        <a:cubicBezTo>
                          <a:pt x="5535291" y="1292424"/>
                          <a:pt x="5488179" y="1515678"/>
                          <a:pt x="5525224" y="1731187"/>
                        </a:cubicBezTo>
                        <a:cubicBezTo>
                          <a:pt x="5562269" y="1946696"/>
                          <a:pt x="5513127" y="2240469"/>
                          <a:pt x="5525224" y="2663364"/>
                        </a:cubicBezTo>
                        <a:lnTo>
                          <a:pt x="5525224" y="2663364"/>
                        </a:lnTo>
                        <a:cubicBezTo>
                          <a:pt x="5378883" y="2690039"/>
                          <a:pt x="5290960" y="2628041"/>
                          <a:pt x="5138458" y="2663364"/>
                        </a:cubicBezTo>
                        <a:cubicBezTo>
                          <a:pt x="4985956" y="2698687"/>
                          <a:pt x="4615588" y="2623494"/>
                          <a:pt x="4475431" y="2663364"/>
                        </a:cubicBezTo>
                        <a:cubicBezTo>
                          <a:pt x="4335274" y="2703234"/>
                          <a:pt x="4198655" y="2638858"/>
                          <a:pt x="4088666" y="2663364"/>
                        </a:cubicBezTo>
                        <a:cubicBezTo>
                          <a:pt x="3978677" y="2687870"/>
                          <a:pt x="3770911" y="2620810"/>
                          <a:pt x="3480891" y="2663364"/>
                        </a:cubicBezTo>
                        <a:cubicBezTo>
                          <a:pt x="3190872" y="2705918"/>
                          <a:pt x="3136628" y="2625459"/>
                          <a:pt x="3038873" y="2663364"/>
                        </a:cubicBezTo>
                        <a:cubicBezTo>
                          <a:pt x="2941118" y="2701269"/>
                          <a:pt x="2672510" y="2597867"/>
                          <a:pt x="2375846" y="2663364"/>
                        </a:cubicBezTo>
                        <a:cubicBezTo>
                          <a:pt x="2079182" y="2728861"/>
                          <a:pt x="2029175" y="2637601"/>
                          <a:pt x="1823324" y="2663364"/>
                        </a:cubicBezTo>
                        <a:cubicBezTo>
                          <a:pt x="1617473" y="2689127"/>
                          <a:pt x="1431214" y="2586449"/>
                          <a:pt x="1160297" y="2663364"/>
                        </a:cubicBezTo>
                        <a:cubicBezTo>
                          <a:pt x="889380" y="2740279"/>
                          <a:pt x="678236" y="2591157"/>
                          <a:pt x="497270" y="2663364"/>
                        </a:cubicBezTo>
                        <a:cubicBezTo>
                          <a:pt x="316304" y="2735571"/>
                          <a:pt x="144759" y="2633608"/>
                          <a:pt x="0" y="2663364"/>
                        </a:cubicBezTo>
                        <a:lnTo>
                          <a:pt x="0" y="2663364"/>
                        </a:lnTo>
                        <a:cubicBezTo>
                          <a:pt x="-21313" y="2528109"/>
                          <a:pt x="23082" y="2233902"/>
                          <a:pt x="0" y="2104058"/>
                        </a:cubicBezTo>
                        <a:cubicBezTo>
                          <a:pt x="-23082" y="1974214"/>
                          <a:pt x="36610" y="1784531"/>
                          <a:pt x="0" y="1624652"/>
                        </a:cubicBezTo>
                        <a:cubicBezTo>
                          <a:pt x="-36610" y="1464773"/>
                          <a:pt x="25573" y="1253108"/>
                          <a:pt x="0" y="1118613"/>
                        </a:cubicBezTo>
                        <a:cubicBezTo>
                          <a:pt x="-25573" y="984118"/>
                          <a:pt x="50516" y="794924"/>
                          <a:pt x="0" y="639207"/>
                        </a:cubicBezTo>
                        <a:cubicBezTo>
                          <a:pt x="-50516" y="483490"/>
                          <a:pt x="42293" y="313799"/>
                          <a:pt x="0" y="0"/>
                        </a:cubicBezTo>
                        <a:close/>
                      </a:path>
                      <a:path w="5525224" h="2663364" stroke="0" extrusionOk="0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131932" y="-579"/>
                          <a:pt x="373403" y="65146"/>
                          <a:pt x="552522" y="0"/>
                        </a:cubicBezTo>
                        <a:cubicBezTo>
                          <a:pt x="731641" y="-65146"/>
                          <a:pt x="832977" y="24540"/>
                          <a:pt x="1049793" y="0"/>
                        </a:cubicBezTo>
                        <a:cubicBezTo>
                          <a:pt x="1266609" y="-24540"/>
                          <a:pt x="1453003" y="9797"/>
                          <a:pt x="1712819" y="0"/>
                        </a:cubicBezTo>
                        <a:cubicBezTo>
                          <a:pt x="1972635" y="-9797"/>
                          <a:pt x="2140105" y="14601"/>
                          <a:pt x="2265342" y="0"/>
                        </a:cubicBezTo>
                        <a:cubicBezTo>
                          <a:pt x="2390579" y="-14601"/>
                          <a:pt x="2568091" y="27763"/>
                          <a:pt x="2762612" y="0"/>
                        </a:cubicBezTo>
                        <a:cubicBezTo>
                          <a:pt x="2957133" y="-27763"/>
                          <a:pt x="3143402" y="51721"/>
                          <a:pt x="3425639" y="0"/>
                        </a:cubicBezTo>
                        <a:cubicBezTo>
                          <a:pt x="3707876" y="-51721"/>
                          <a:pt x="3777445" y="62843"/>
                          <a:pt x="4033414" y="0"/>
                        </a:cubicBezTo>
                        <a:cubicBezTo>
                          <a:pt x="4289384" y="-62843"/>
                          <a:pt x="4346173" y="1911"/>
                          <a:pt x="4475431" y="0"/>
                        </a:cubicBezTo>
                        <a:cubicBezTo>
                          <a:pt x="4604689" y="-1911"/>
                          <a:pt x="4792083" y="41159"/>
                          <a:pt x="5027954" y="0"/>
                        </a:cubicBezTo>
                        <a:cubicBezTo>
                          <a:pt x="5263825" y="-41159"/>
                          <a:pt x="5360272" y="24271"/>
                          <a:pt x="5525224" y="0"/>
                        </a:cubicBezTo>
                        <a:lnTo>
                          <a:pt x="5525224" y="0"/>
                        </a:lnTo>
                        <a:cubicBezTo>
                          <a:pt x="5570290" y="192553"/>
                          <a:pt x="5496362" y="380004"/>
                          <a:pt x="5525224" y="479406"/>
                        </a:cubicBezTo>
                        <a:cubicBezTo>
                          <a:pt x="5554086" y="578808"/>
                          <a:pt x="5464153" y="901041"/>
                          <a:pt x="5525224" y="1038712"/>
                        </a:cubicBezTo>
                        <a:cubicBezTo>
                          <a:pt x="5586295" y="1176383"/>
                          <a:pt x="5517488" y="1367858"/>
                          <a:pt x="5525224" y="1598018"/>
                        </a:cubicBezTo>
                        <a:cubicBezTo>
                          <a:pt x="5532960" y="1828178"/>
                          <a:pt x="5513812" y="1945587"/>
                          <a:pt x="5525224" y="2130691"/>
                        </a:cubicBezTo>
                        <a:cubicBezTo>
                          <a:pt x="5536636" y="2315795"/>
                          <a:pt x="5462370" y="2434187"/>
                          <a:pt x="5525224" y="2663364"/>
                        </a:cubicBezTo>
                        <a:lnTo>
                          <a:pt x="5525224" y="2663364"/>
                        </a:lnTo>
                        <a:cubicBezTo>
                          <a:pt x="5327435" y="2706219"/>
                          <a:pt x="5084196" y="2628547"/>
                          <a:pt x="4972702" y="2663364"/>
                        </a:cubicBezTo>
                        <a:cubicBezTo>
                          <a:pt x="4861208" y="2698181"/>
                          <a:pt x="4695052" y="2601218"/>
                          <a:pt x="4420179" y="2663364"/>
                        </a:cubicBezTo>
                        <a:cubicBezTo>
                          <a:pt x="4145306" y="2725510"/>
                          <a:pt x="4201899" y="2646256"/>
                          <a:pt x="4033414" y="2663364"/>
                        </a:cubicBezTo>
                        <a:cubicBezTo>
                          <a:pt x="3864930" y="2680472"/>
                          <a:pt x="3724373" y="2633014"/>
                          <a:pt x="3646648" y="2663364"/>
                        </a:cubicBezTo>
                        <a:cubicBezTo>
                          <a:pt x="3568923" y="2693714"/>
                          <a:pt x="3384463" y="2657318"/>
                          <a:pt x="3204630" y="2663364"/>
                        </a:cubicBezTo>
                        <a:cubicBezTo>
                          <a:pt x="3024797" y="2669410"/>
                          <a:pt x="2806935" y="2659703"/>
                          <a:pt x="2596855" y="2663364"/>
                        </a:cubicBezTo>
                        <a:cubicBezTo>
                          <a:pt x="2386775" y="2667025"/>
                          <a:pt x="2327140" y="2627857"/>
                          <a:pt x="2154837" y="2663364"/>
                        </a:cubicBezTo>
                        <a:cubicBezTo>
                          <a:pt x="1982534" y="2698871"/>
                          <a:pt x="1820703" y="2622926"/>
                          <a:pt x="1712819" y="2663364"/>
                        </a:cubicBezTo>
                        <a:cubicBezTo>
                          <a:pt x="1604935" y="2703802"/>
                          <a:pt x="1458930" y="2627539"/>
                          <a:pt x="1270802" y="2663364"/>
                        </a:cubicBezTo>
                        <a:cubicBezTo>
                          <a:pt x="1082674" y="2699189"/>
                          <a:pt x="952436" y="2649222"/>
                          <a:pt x="663027" y="2663364"/>
                        </a:cubicBezTo>
                        <a:cubicBezTo>
                          <a:pt x="373618" y="2677506"/>
                          <a:pt x="231171" y="2659259"/>
                          <a:pt x="0" y="2663364"/>
                        </a:cubicBezTo>
                        <a:lnTo>
                          <a:pt x="0" y="2663364"/>
                        </a:lnTo>
                        <a:cubicBezTo>
                          <a:pt x="-57371" y="2466614"/>
                          <a:pt x="16483" y="2391425"/>
                          <a:pt x="0" y="2183958"/>
                        </a:cubicBezTo>
                        <a:cubicBezTo>
                          <a:pt x="-16483" y="1976491"/>
                          <a:pt x="226" y="1853306"/>
                          <a:pt x="0" y="1624652"/>
                        </a:cubicBezTo>
                        <a:cubicBezTo>
                          <a:pt x="-226" y="1395998"/>
                          <a:pt x="53729" y="1178802"/>
                          <a:pt x="0" y="1065346"/>
                        </a:cubicBezTo>
                        <a:cubicBezTo>
                          <a:pt x="-53729" y="951890"/>
                          <a:pt x="68430" y="635476"/>
                          <a:pt x="0" y="479406"/>
                        </a:cubicBezTo>
                        <a:cubicBezTo>
                          <a:pt x="-68430" y="323336"/>
                          <a:pt x="4513" y="21031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[23-Oct-2020 20:48] Uploading Nakov-csharp-conditional-statements-720p.mp4 to /videos-org/SoftUni-International-2019/Programming-Basics-Java-May-2019:</a:t>
            </a:r>
            <a:b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bg-BG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scp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Nakov-csharp-conditional-statements-720p.mp4 iskren.ivanov@nl01.upload.cdn13.com:/videos-org/SoftUni-International-2019/Programming-Basics-Java-May-2019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[23-Oct-2020 20:51] Transcoding Nakov-csharp-loops.avi  to 720p:</a:t>
            </a:r>
            <a:b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ffmpeg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Nakov-csharp-conditional-statements.avi  -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vf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scale -1:720 -quality good -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c:v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libx264 Nakov-csharp-conditional-statements-720p.mp4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[23-Oct-2020 21:05] Transcoding Nakov-csharp-loops.avi to 240p:</a:t>
            </a:r>
            <a:b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ffmpeg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Nakov-csharp-conditional-statements.avi  -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vf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scale -1:240 -quality good -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c:v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libx264 Nakov-csharp-loops-240p.mp4</a:t>
            </a:r>
            <a:endParaRPr lang="bg-BG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1C2F7CF-D6D8-4465-BC76-55B3E0E3F38F}"/>
              </a:ext>
            </a:extLst>
          </p:cNvPr>
          <p:cNvGrpSpPr/>
          <p:nvPr/>
        </p:nvGrpSpPr>
        <p:grpSpPr>
          <a:xfrm>
            <a:off x="11803494" y="5637443"/>
            <a:ext cx="145001" cy="1107590"/>
            <a:chOff x="11803494" y="4399060"/>
            <a:chExt cx="145001" cy="1107590"/>
          </a:xfrm>
        </p:grpSpPr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1A0ADC2F-0951-4D47-8A14-28499AC7D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03494" y="4399060"/>
              <a:ext cx="144793" cy="175275"/>
            </a:xfrm>
            <a:prstGeom prst="rect">
              <a:avLst/>
            </a:prstGeom>
          </p:spPr>
        </p:pic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6402415C-6722-426E-ADC0-64A478C45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803702" y="4542657"/>
              <a:ext cx="144793" cy="963993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F107B7F-9A05-4B73-8D06-B3FFE4150378}"/>
              </a:ext>
            </a:extLst>
          </p:cNvPr>
          <p:cNvGrpSpPr/>
          <p:nvPr/>
        </p:nvGrpSpPr>
        <p:grpSpPr>
          <a:xfrm>
            <a:off x="6539265" y="2957171"/>
            <a:ext cx="5598859" cy="795866"/>
            <a:chOff x="6539265" y="2957171"/>
            <a:chExt cx="5598859" cy="79586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CCC4D8D-F265-4529-8E4C-943BE6E72E50}"/>
                </a:ext>
              </a:extLst>
            </p:cNvPr>
            <p:cNvGrpSpPr/>
            <p:nvPr/>
          </p:nvGrpSpPr>
          <p:grpSpPr>
            <a:xfrm>
              <a:off x="6539265" y="2957171"/>
              <a:ext cx="5332903" cy="795866"/>
              <a:chOff x="6539265" y="2957171"/>
              <a:chExt cx="5332903" cy="795866"/>
            </a:xfrm>
          </p:grpSpPr>
          <p:sp>
            <p:nvSpPr>
              <p:cNvPr id="39" name="Rounded Rectangle 27">
                <a:extLst>
                  <a:ext uri="{FF2B5EF4-FFF2-40B4-BE49-F238E27FC236}">
                    <a16:creationId xmlns:a16="http://schemas.microsoft.com/office/drawing/2014/main" id="{46793FF7-64B6-4499-A96D-0BE34BB6BEFA}"/>
                  </a:ext>
                </a:extLst>
              </p:cNvPr>
              <p:cNvSpPr/>
              <p:nvPr/>
            </p:nvSpPr>
            <p:spPr>
              <a:xfrm>
                <a:off x="6539265" y="2957171"/>
                <a:ext cx="5184077" cy="795866"/>
              </a:xfrm>
              <a:prstGeom prst="roundRect">
                <a:avLst>
                  <a:gd name="adj" fmla="val 4689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6350">
                <a:prstDash val="solid"/>
                <a:extLst>
                  <a:ext uri="{C807C97D-BFC1-408E-A445-0C87EB9F89A2}">
                    <ask:lineSketchStyleProps xmlns:ask="http://schemas.microsoft.com/office/drawing/2018/sketchyshapes" sd="1827936552">
                      <a:custGeom>
                        <a:avLst/>
                        <a:gdLst>
                          <a:gd name="connsiteX0" fmla="*/ 0 w 5525224"/>
                          <a:gd name="connsiteY0" fmla="*/ 0 h 2663364"/>
                          <a:gd name="connsiteX1" fmla="*/ 0 w 5525224"/>
                          <a:gd name="connsiteY1" fmla="*/ 0 h 2663364"/>
                          <a:gd name="connsiteX2" fmla="*/ 663027 w 5525224"/>
                          <a:gd name="connsiteY2" fmla="*/ 0 h 2663364"/>
                          <a:gd name="connsiteX3" fmla="*/ 1160297 w 5525224"/>
                          <a:gd name="connsiteY3" fmla="*/ 0 h 2663364"/>
                          <a:gd name="connsiteX4" fmla="*/ 1547063 w 5525224"/>
                          <a:gd name="connsiteY4" fmla="*/ 0 h 2663364"/>
                          <a:gd name="connsiteX5" fmla="*/ 2210090 w 5525224"/>
                          <a:gd name="connsiteY5" fmla="*/ 0 h 2663364"/>
                          <a:gd name="connsiteX6" fmla="*/ 2596855 w 5525224"/>
                          <a:gd name="connsiteY6" fmla="*/ 0 h 2663364"/>
                          <a:gd name="connsiteX7" fmla="*/ 3259882 w 5525224"/>
                          <a:gd name="connsiteY7" fmla="*/ 0 h 2663364"/>
                          <a:gd name="connsiteX8" fmla="*/ 3701900 w 5525224"/>
                          <a:gd name="connsiteY8" fmla="*/ 0 h 2663364"/>
                          <a:gd name="connsiteX9" fmla="*/ 4199170 w 5525224"/>
                          <a:gd name="connsiteY9" fmla="*/ 0 h 2663364"/>
                          <a:gd name="connsiteX10" fmla="*/ 4751693 w 5525224"/>
                          <a:gd name="connsiteY10" fmla="*/ 0 h 2663364"/>
                          <a:gd name="connsiteX11" fmla="*/ 5525224 w 5525224"/>
                          <a:gd name="connsiteY11" fmla="*/ 0 h 2663364"/>
                          <a:gd name="connsiteX12" fmla="*/ 5525224 w 5525224"/>
                          <a:gd name="connsiteY12" fmla="*/ 0 h 2663364"/>
                          <a:gd name="connsiteX13" fmla="*/ 5525224 w 5525224"/>
                          <a:gd name="connsiteY13" fmla="*/ 585940 h 2663364"/>
                          <a:gd name="connsiteX14" fmla="*/ 5525224 w 5525224"/>
                          <a:gd name="connsiteY14" fmla="*/ 1171880 h 2663364"/>
                          <a:gd name="connsiteX15" fmla="*/ 5525224 w 5525224"/>
                          <a:gd name="connsiteY15" fmla="*/ 1731187 h 2663364"/>
                          <a:gd name="connsiteX16" fmla="*/ 5525224 w 5525224"/>
                          <a:gd name="connsiteY16" fmla="*/ 2663364 h 2663364"/>
                          <a:gd name="connsiteX17" fmla="*/ 5525224 w 5525224"/>
                          <a:gd name="connsiteY17" fmla="*/ 2663364 h 2663364"/>
                          <a:gd name="connsiteX18" fmla="*/ 5138458 w 5525224"/>
                          <a:gd name="connsiteY18" fmla="*/ 2663364 h 2663364"/>
                          <a:gd name="connsiteX19" fmla="*/ 4475431 w 5525224"/>
                          <a:gd name="connsiteY19" fmla="*/ 2663364 h 2663364"/>
                          <a:gd name="connsiteX20" fmla="*/ 4088666 w 5525224"/>
                          <a:gd name="connsiteY20" fmla="*/ 2663364 h 2663364"/>
                          <a:gd name="connsiteX21" fmla="*/ 3480891 w 5525224"/>
                          <a:gd name="connsiteY21" fmla="*/ 2663364 h 2663364"/>
                          <a:gd name="connsiteX22" fmla="*/ 3038873 w 5525224"/>
                          <a:gd name="connsiteY22" fmla="*/ 2663364 h 2663364"/>
                          <a:gd name="connsiteX23" fmla="*/ 2375846 w 5525224"/>
                          <a:gd name="connsiteY23" fmla="*/ 2663364 h 2663364"/>
                          <a:gd name="connsiteX24" fmla="*/ 1823324 w 5525224"/>
                          <a:gd name="connsiteY24" fmla="*/ 2663364 h 2663364"/>
                          <a:gd name="connsiteX25" fmla="*/ 1160297 w 5525224"/>
                          <a:gd name="connsiteY25" fmla="*/ 2663364 h 2663364"/>
                          <a:gd name="connsiteX26" fmla="*/ 497270 w 5525224"/>
                          <a:gd name="connsiteY26" fmla="*/ 2663364 h 2663364"/>
                          <a:gd name="connsiteX27" fmla="*/ 0 w 5525224"/>
                          <a:gd name="connsiteY27" fmla="*/ 2663364 h 2663364"/>
                          <a:gd name="connsiteX28" fmla="*/ 0 w 5525224"/>
                          <a:gd name="connsiteY28" fmla="*/ 2663364 h 2663364"/>
                          <a:gd name="connsiteX29" fmla="*/ 0 w 5525224"/>
                          <a:gd name="connsiteY29" fmla="*/ 2104058 h 2663364"/>
                          <a:gd name="connsiteX30" fmla="*/ 0 w 5525224"/>
                          <a:gd name="connsiteY30" fmla="*/ 1624652 h 2663364"/>
                          <a:gd name="connsiteX31" fmla="*/ 0 w 5525224"/>
                          <a:gd name="connsiteY31" fmla="*/ 1118613 h 2663364"/>
                          <a:gd name="connsiteX32" fmla="*/ 0 w 5525224"/>
                          <a:gd name="connsiteY32" fmla="*/ 639207 h 2663364"/>
                          <a:gd name="connsiteX33" fmla="*/ 0 w 5525224"/>
                          <a:gd name="connsiteY33" fmla="*/ 0 h 266336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</a:cxnLst>
                        <a:rect l="l" t="t" r="r" b="b"/>
                        <a:pathLst>
                          <a:path w="5525224" h="2663364" fill="none" extrusionOk="0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cubicBezTo>
                              <a:pt x="320677" y="-50213"/>
                              <a:pt x="349176" y="47426"/>
                              <a:pt x="663027" y="0"/>
                            </a:cubicBezTo>
                            <a:cubicBezTo>
                              <a:pt x="976878" y="-47426"/>
                              <a:pt x="1052898" y="39997"/>
                              <a:pt x="1160297" y="0"/>
                            </a:cubicBezTo>
                            <a:cubicBezTo>
                              <a:pt x="1267696" y="-39997"/>
                              <a:pt x="1376616" y="43713"/>
                              <a:pt x="1547063" y="0"/>
                            </a:cubicBezTo>
                            <a:cubicBezTo>
                              <a:pt x="1717510" y="-43713"/>
                              <a:pt x="1938139" y="41259"/>
                              <a:pt x="2210090" y="0"/>
                            </a:cubicBezTo>
                            <a:cubicBezTo>
                              <a:pt x="2482041" y="-41259"/>
                              <a:pt x="2493640" y="20855"/>
                              <a:pt x="2596855" y="0"/>
                            </a:cubicBezTo>
                            <a:cubicBezTo>
                              <a:pt x="2700070" y="-20855"/>
                              <a:pt x="2928968" y="54167"/>
                              <a:pt x="3259882" y="0"/>
                            </a:cubicBezTo>
                            <a:cubicBezTo>
                              <a:pt x="3590796" y="-54167"/>
                              <a:pt x="3590382" y="2774"/>
                              <a:pt x="3701900" y="0"/>
                            </a:cubicBezTo>
                            <a:cubicBezTo>
                              <a:pt x="3813418" y="-2774"/>
                              <a:pt x="4056181" y="12105"/>
                              <a:pt x="4199170" y="0"/>
                            </a:cubicBezTo>
                            <a:cubicBezTo>
                              <a:pt x="4342159" y="-12105"/>
                              <a:pt x="4580015" y="24927"/>
                              <a:pt x="4751693" y="0"/>
                            </a:cubicBezTo>
                            <a:cubicBezTo>
                              <a:pt x="4923371" y="-24927"/>
                              <a:pt x="5190706" y="55039"/>
                              <a:pt x="5525224" y="0"/>
                            </a:cubicBezTo>
                            <a:lnTo>
                              <a:pt x="5525224" y="0"/>
                            </a:lnTo>
                            <a:cubicBezTo>
                              <a:pt x="5532669" y="208699"/>
                              <a:pt x="5479115" y="304611"/>
                              <a:pt x="5525224" y="585940"/>
                            </a:cubicBezTo>
                            <a:cubicBezTo>
                              <a:pt x="5571333" y="867269"/>
                              <a:pt x="5515157" y="1051336"/>
                              <a:pt x="5525224" y="1171880"/>
                            </a:cubicBezTo>
                            <a:cubicBezTo>
                              <a:pt x="5535291" y="1292424"/>
                              <a:pt x="5488179" y="1515678"/>
                              <a:pt x="5525224" y="1731187"/>
                            </a:cubicBezTo>
                            <a:cubicBezTo>
                              <a:pt x="5562269" y="1946696"/>
                              <a:pt x="5513127" y="2240469"/>
                              <a:pt x="5525224" y="2663364"/>
                            </a:cubicBezTo>
                            <a:lnTo>
                              <a:pt x="5525224" y="2663364"/>
                            </a:lnTo>
                            <a:cubicBezTo>
                              <a:pt x="5378883" y="2690039"/>
                              <a:pt x="5290960" y="2628041"/>
                              <a:pt x="5138458" y="2663364"/>
                            </a:cubicBezTo>
                            <a:cubicBezTo>
                              <a:pt x="4985956" y="2698687"/>
                              <a:pt x="4615588" y="2623494"/>
                              <a:pt x="4475431" y="2663364"/>
                            </a:cubicBezTo>
                            <a:cubicBezTo>
                              <a:pt x="4335274" y="2703234"/>
                              <a:pt x="4198655" y="2638858"/>
                              <a:pt x="4088666" y="2663364"/>
                            </a:cubicBezTo>
                            <a:cubicBezTo>
                              <a:pt x="3978677" y="2687870"/>
                              <a:pt x="3770911" y="2620810"/>
                              <a:pt x="3480891" y="2663364"/>
                            </a:cubicBezTo>
                            <a:cubicBezTo>
                              <a:pt x="3190872" y="2705918"/>
                              <a:pt x="3136628" y="2625459"/>
                              <a:pt x="3038873" y="2663364"/>
                            </a:cubicBezTo>
                            <a:cubicBezTo>
                              <a:pt x="2941118" y="2701269"/>
                              <a:pt x="2672510" y="2597867"/>
                              <a:pt x="2375846" y="2663364"/>
                            </a:cubicBezTo>
                            <a:cubicBezTo>
                              <a:pt x="2079182" y="2728861"/>
                              <a:pt x="2029175" y="2637601"/>
                              <a:pt x="1823324" y="2663364"/>
                            </a:cubicBezTo>
                            <a:cubicBezTo>
                              <a:pt x="1617473" y="2689127"/>
                              <a:pt x="1431214" y="2586449"/>
                              <a:pt x="1160297" y="2663364"/>
                            </a:cubicBezTo>
                            <a:cubicBezTo>
                              <a:pt x="889380" y="2740279"/>
                              <a:pt x="678236" y="2591157"/>
                              <a:pt x="497270" y="2663364"/>
                            </a:cubicBezTo>
                            <a:cubicBezTo>
                              <a:pt x="316304" y="2735571"/>
                              <a:pt x="144759" y="2633608"/>
                              <a:pt x="0" y="2663364"/>
                            </a:cubicBezTo>
                            <a:lnTo>
                              <a:pt x="0" y="2663364"/>
                            </a:lnTo>
                            <a:cubicBezTo>
                              <a:pt x="-21313" y="2528109"/>
                              <a:pt x="23082" y="2233902"/>
                              <a:pt x="0" y="2104058"/>
                            </a:cubicBezTo>
                            <a:cubicBezTo>
                              <a:pt x="-23082" y="1974214"/>
                              <a:pt x="36610" y="1784531"/>
                              <a:pt x="0" y="1624652"/>
                            </a:cubicBezTo>
                            <a:cubicBezTo>
                              <a:pt x="-36610" y="1464773"/>
                              <a:pt x="25573" y="1253108"/>
                              <a:pt x="0" y="1118613"/>
                            </a:cubicBezTo>
                            <a:cubicBezTo>
                              <a:pt x="-25573" y="984118"/>
                              <a:pt x="50516" y="794924"/>
                              <a:pt x="0" y="639207"/>
                            </a:cubicBezTo>
                            <a:cubicBezTo>
                              <a:pt x="-50516" y="483490"/>
                              <a:pt x="42293" y="313799"/>
                              <a:pt x="0" y="0"/>
                            </a:cubicBezTo>
                            <a:close/>
                          </a:path>
                          <a:path w="5525224" h="2663364" stroke="0" extrusionOk="0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cubicBezTo>
                              <a:pt x="131932" y="-579"/>
                              <a:pt x="373403" y="65146"/>
                              <a:pt x="552522" y="0"/>
                            </a:cubicBezTo>
                            <a:cubicBezTo>
                              <a:pt x="731641" y="-65146"/>
                              <a:pt x="832977" y="24540"/>
                              <a:pt x="1049793" y="0"/>
                            </a:cubicBezTo>
                            <a:cubicBezTo>
                              <a:pt x="1266609" y="-24540"/>
                              <a:pt x="1453003" y="9797"/>
                              <a:pt x="1712819" y="0"/>
                            </a:cubicBezTo>
                            <a:cubicBezTo>
                              <a:pt x="1972635" y="-9797"/>
                              <a:pt x="2140105" y="14601"/>
                              <a:pt x="2265342" y="0"/>
                            </a:cubicBezTo>
                            <a:cubicBezTo>
                              <a:pt x="2390579" y="-14601"/>
                              <a:pt x="2568091" y="27763"/>
                              <a:pt x="2762612" y="0"/>
                            </a:cubicBezTo>
                            <a:cubicBezTo>
                              <a:pt x="2957133" y="-27763"/>
                              <a:pt x="3143402" y="51721"/>
                              <a:pt x="3425639" y="0"/>
                            </a:cubicBezTo>
                            <a:cubicBezTo>
                              <a:pt x="3707876" y="-51721"/>
                              <a:pt x="3777445" y="62843"/>
                              <a:pt x="4033414" y="0"/>
                            </a:cubicBezTo>
                            <a:cubicBezTo>
                              <a:pt x="4289384" y="-62843"/>
                              <a:pt x="4346173" y="1911"/>
                              <a:pt x="4475431" y="0"/>
                            </a:cubicBezTo>
                            <a:cubicBezTo>
                              <a:pt x="4604689" y="-1911"/>
                              <a:pt x="4792083" y="41159"/>
                              <a:pt x="5027954" y="0"/>
                            </a:cubicBezTo>
                            <a:cubicBezTo>
                              <a:pt x="5263825" y="-41159"/>
                              <a:pt x="5360272" y="24271"/>
                              <a:pt x="5525224" y="0"/>
                            </a:cubicBezTo>
                            <a:lnTo>
                              <a:pt x="5525224" y="0"/>
                            </a:lnTo>
                            <a:cubicBezTo>
                              <a:pt x="5570290" y="192553"/>
                              <a:pt x="5496362" y="380004"/>
                              <a:pt x="5525224" y="479406"/>
                            </a:cubicBezTo>
                            <a:cubicBezTo>
                              <a:pt x="5554086" y="578808"/>
                              <a:pt x="5464153" y="901041"/>
                              <a:pt x="5525224" y="1038712"/>
                            </a:cubicBezTo>
                            <a:cubicBezTo>
                              <a:pt x="5586295" y="1176383"/>
                              <a:pt x="5517488" y="1367858"/>
                              <a:pt x="5525224" y="1598018"/>
                            </a:cubicBezTo>
                            <a:cubicBezTo>
                              <a:pt x="5532960" y="1828178"/>
                              <a:pt x="5513812" y="1945587"/>
                              <a:pt x="5525224" y="2130691"/>
                            </a:cubicBezTo>
                            <a:cubicBezTo>
                              <a:pt x="5536636" y="2315795"/>
                              <a:pt x="5462370" y="2434187"/>
                              <a:pt x="5525224" y="2663364"/>
                            </a:cubicBezTo>
                            <a:lnTo>
                              <a:pt x="5525224" y="2663364"/>
                            </a:lnTo>
                            <a:cubicBezTo>
                              <a:pt x="5327435" y="2706219"/>
                              <a:pt x="5084196" y="2628547"/>
                              <a:pt x="4972702" y="2663364"/>
                            </a:cubicBezTo>
                            <a:cubicBezTo>
                              <a:pt x="4861208" y="2698181"/>
                              <a:pt x="4695052" y="2601218"/>
                              <a:pt x="4420179" y="2663364"/>
                            </a:cubicBezTo>
                            <a:cubicBezTo>
                              <a:pt x="4145306" y="2725510"/>
                              <a:pt x="4201899" y="2646256"/>
                              <a:pt x="4033414" y="2663364"/>
                            </a:cubicBezTo>
                            <a:cubicBezTo>
                              <a:pt x="3864930" y="2680472"/>
                              <a:pt x="3724373" y="2633014"/>
                              <a:pt x="3646648" y="2663364"/>
                            </a:cubicBezTo>
                            <a:cubicBezTo>
                              <a:pt x="3568923" y="2693714"/>
                              <a:pt x="3384463" y="2657318"/>
                              <a:pt x="3204630" y="2663364"/>
                            </a:cubicBezTo>
                            <a:cubicBezTo>
                              <a:pt x="3024797" y="2669410"/>
                              <a:pt x="2806935" y="2659703"/>
                              <a:pt x="2596855" y="2663364"/>
                            </a:cubicBezTo>
                            <a:cubicBezTo>
                              <a:pt x="2386775" y="2667025"/>
                              <a:pt x="2327140" y="2627857"/>
                              <a:pt x="2154837" y="2663364"/>
                            </a:cubicBezTo>
                            <a:cubicBezTo>
                              <a:pt x="1982534" y="2698871"/>
                              <a:pt x="1820703" y="2622926"/>
                              <a:pt x="1712819" y="2663364"/>
                            </a:cubicBezTo>
                            <a:cubicBezTo>
                              <a:pt x="1604935" y="2703802"/>
                              <a:pt x="1458930" y="2627539"/>
                              <a:pt x="1270802" y="2663364"/>
                            </a:cubicBezTo>
                            <a:cubicBezTo>
                              <a:pt x="1082674" y="2699189"/>
                              <a:pt x="952436" y="2649222"/>
                              <a:pt x="663027" y="2663364"/>
                            </a:cubicBezTo>
                            <a:cubicBezTo>
                              <a:pt x="373618" y="2677506"/>
                              <a:pt x="231171" y="2659259"/>
                              <a:pt x="0" y="2663364"/>
                            </a:cubicBezTo>
                            <a:lnTo>
                              <a:pt x="0" y="2663364"/>
                            </a:lnTo>
                            <a:cubicBezTo>
                              <a:pt x="-57371" y="2466614"/>
                              <a:pt x="16483" y="2391425"/>
                              <a:pt x="0" y="2183958"/>
                            </a:cubicBezTo>
                            <a:cubicBezTo>
                              <a:pt x="-16483" y="1976491"/>
                              <a:pt x="226" y="1853306"/>
                              <a:pt x="0" y="1624652"/>
                            </a:cubicBezTo>
                            <a:cubicBezTo>
                              <a:pt x="-226" y="1395998"/>
                              <a:pt x="53729" y="1178802"/>
                              <a:pt x="0" y="1065346"/>
                            </a:cubicBezTo>
                            <a:cubicBezTo>
                              <a:pt x="-53729" y="951890"/>
                              <a:pt x="68430" y="635476"/>
                              <a:pt x="0" y="479406"/>
                            </a:cubicBezTo>
                            <a:cubicBezTo>
                              <a:pt x="-68430" y="323336"/>
                              <a:pt x="4513" y="21031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pic>
            <p:nvPicPr>
              <p:cNvPr id="1034" name="Picture 10" descr="Download Unlike Other Icon Packs, Our Web Icons Are Designed - Video File  Icon Png - Full Size PNG Image - PNGkit">
                <a:extLst>
                  <a:ext uri="{FF2B5EF4-FFF2-40B4-BE49-F238E27FC236}">
                    <a16:creationId xmlns:a16="http://schemas.microsoft.com/office/drawing/2014/main" id="{2327A061-7F3E-4BE8-8B0E-27CF0EAF09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9703" y="3131054"/>
                <a:ext cx="337653" cy="4389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E7BBB1A-5837-4B0B-944C-85328A743784}"/>
                  </a:ext>
                </a:extLst>
              </p:cNvPr>
              <p:cNvSpPr txBox="1"/>
              <p:nvPr/>
            </p:nvSpPr>
            <p:spPr>
              <a:xfrm>
                <a:off x="7041443" y="2998692"/>
                <a:ext cx="483072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Nakov-csharp-conditional-statements.avi (107 min @ 1080p, 943 MB)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CD70DEB-4115-4CEE-9F2B-2C3E74718695}"/>
                  </a:ext>
                </a:extLst>
              </p:cNvPr>
              <p:cNvSpPr txBox="1"/>
              <p:nvPr/>
            </p:nvSpPr>
            <p:spPr>
              <a:xfrm>
                <a:off x="7051676" y="3211693"/>
                <a:ext cx="2726818" cy="2518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Status: Completed.</a:t>
                </a:r>
              </a:p>
            </p:txBody>
          </p:sp>
          <p:pic>
            <p:nvPicPr>
              <p:cNvPr id="1026" name="Picture 2" descr="completed-icon-6 - King Materials Handling">
                <a:extLst>
                  <a:ext uri="{FF2B5EF4-FFF2-40B4-BE49-F238E27FC236}">
                    <a16:creationId xmlns:a16="http://schemas.microsoft.com/office/drawing/2014/main" id="{505D20EB-F597-4D76-A948-D8A1EC274F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16787" y="3445095"/>
                <a:ext cx="230622" cy="2306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36AFAC1-392D-4855-949C-05A720222A1A}"/>
                  </a:ext>
                </a:extLst>
              </p:cNvPr>
              <p:cNvSpPr/>
              <p:nvPr/>
            </p:nvSpPr>
            <p:spPr>
              <a:xfrm>
                <a:off x="7488918" y="3466973"/>
                <a:ext cx="3328941" cy="19475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en-US" sz="1000" noProof="1"/>
                  <a:t>https://11461-1.b.cdn12.com/Programming-Ba...master.m3u8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10A416-C3D6-4060-AA5B-6B2BFA37776A}"/>
                  </a:ext>
                </a:extLst>
              </p:cNvPr>
              <p:cNvSpPr txBox="1"/>
              <p:nvPr/>
            </p:nvSpPr>
            <p:spPr>
              <a:xfrm>
                <a:off x="7051468" y="3425852"/>
                <a:ext cx="51563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1200"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lvl1pPr>
              </a:lstStyle>
              <a:p>
                <a:r>
                  <a:rPr lang="en-US" dirty="0"/>
                  <a:t>Link:</a:t>
                </a:r>
                <a:endParaRPr lang="bg-BG" dirty="0"/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64649201-BE83-40ED-B61A-F221B3CEE9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-20000" contrast="-20000"/>
                        </a14:imgEffect>
                      </a14:imgLayer>
                    </a14:imgProps>
                  </a:ext>
                </a:extLst>
              </a:blip>
              <a:srcRect l="-11237" t="-11173" r="-11156" b="-9860"/>
              <a:stretch/>
            </p:blipFill>
            <p:spPr>
              <a:xfrm>
                <a:off x="10951267" y="3317211"/>
                <a:ext cx="345360" cy="341525"/>
              </a:xfrm>
              <a:prstGeom prst="roundRect">
                <a:avLst>
                  <a:gd name="adj" fmla="val 5107"/>
                </a:avLst>
              </a:prstGeom>
              <a:ln>
                <a:solidFill>
                  <a:srgbClr val="00B050"/>
                </a:solidFill>
              </a:ln>
            </p:spPr>
          </p:pic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CFEC2D2-C4CF-4917-AC92-E228FAA0E9FD}"/>
                </a:ext>
              </a:extLst>
            </p:cNvPr>
            <p:cNvSpPr/>
            <p:nvPr/>
          </p:nvSpPr>
          <p:spPr>
            <a:xfrm>
              <a:off x="11232617" y="3190821"/>
              <a:ext cx="905507" cy="23503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copy video link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3684F1B-BFB7-444A-8181-59B7B2ED634F}"/>
              </a:ext>
            </a:extLst>
          </p:cNvPr>
          <p:cNvGrpSpPr/>
          <p:nvPr/>
        </p:nvGrpSpPr>
        <p:grpSpPr>
          <a:xfrm>
            <a:off x="6539265" y="3813579"/>
            <a:ext cx="5332903" cy="795866"/>
            <a:chOff x="6539265" y="2957171"/>
            <a:chExt cx="5332903" cy="795866"/>
          </a:xfrm>
        </p:grpSpPr>
        <p:sp>
          <p:nvSpPr>
            <p:cNvPr id="73" name="Rounded Rectangle 27">
              <a:extLst>
                <a:ext uri="{FF2B5EF4-FFF2-40B4-BE49-F238E27FC236}">
                  <a16:creationId xmlns:a16="http://schemas.microsoft.com/office/drawing/2014/main" id="{F78D5D16-B3CA-47AD-8228-EA3DC3533BB6}"/>
                </a:ext>
              </a:extLst>
            </p:cNvPr>
            <p:cNvSpPr/>
            <p:nvPr/>
          </p:nvSpPr>
          <p:spPr>
            <a:xfrm>
              <a:off x="6539265" y="2957171"/>
              <a:ext cx="5184077" cy="795866"/>
            </a:xfrm>
            <a:prstGeom prst="roundRect">
              <a:avLst>
                <a:gd name="adj" fmla="val 4689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6350">
              <a:prstDash val="solid"/>
              <a:extLst>
                <a:ext uri="{C807C97D-BFC1-408E-A445-0C87EB9F89A2}">
                  <ask:lineSketchStyleProps xmlns:ask="http://schemas.microsoft.com/office/drawing/2018/sketchyshapes" sd="1827936552">
                    <a:custGeom>
                      <a:avLst/>
                      <a:gdLst>
                        <a:gd name="connsiteX0" fmla="*/ 0 w 5525224"/>
                        <a:gd name="connsiteY0" fmla="*/ 0 h 2663364"/>
                        <a:gd name="connsiteX1" fmla="*/ 0 w 5525224"/>
                        <a:gd name="connsiteY1" fmla="*/ 0 h 2663364"/>
                        <a:gd name="connsiteX2" fmla="*/ 663027 w 5525224"/>
                        <a:gd name="connsiteY2" fmla="*/ 0 h 2663364"/>
                        <a:gd name="connsiteX3" fmla="*/ 1160297 w 5525224"/>
                        <a:gd name="connsiteY3" fmla="*/ 0 h 2663364"/>
                        <a:gd name="connsiteX4" fmla="*/ 1547063 w 5525224"/>
                        <a:gd name="connsiteY4" fmla="*/ 0 h 2663364"/>
                        <a:gd name="connsiteX5" fmla="*/ 2210090 w 5525224"/>
                        <a:gd name="connsiteY5" fmla="*/ 0 h 2663364"/>
                        <a:gd name="connsiteX6" fmla="*/ 2596855 w 5525224"/>
                        <a:gd name="connsiteY6" fmla="*/ 0 h 2663364"/>
                        <a:gd name="connsiteX7" fmla="*/ 3259882 w 5525224"/>
                        <a:gd name="connsiteY7" fmla="*/ 0 h 2663364"/>
                        <a:gd name="connsiteX8" fmla="*/ 3701900 w 5525224"/>
                        <a:gd name="connsiteY8" fmla="*/ 0 h 2663364"/>
                        <a:gd name="connsiteX9" fmla="*/ 4199170 w 5525224"/>
                        <a:gd name="connsiteY9" fmla="*/ 0 h 2663364"/>
                        <a:gd name="connsiteX10" fmla="*/ 4751693 w 5525224"/>
                        <a:gd name="connsiteY10" fmla="*/ 0 h 2663364"/>
                        <a:gd name="connsiteX11" fmla="*/ 5525224 w 5525224"/>
                        <a:gd name="connsiteY11" fmla="*/ 0 h 2663364"/>
                        <a:gd name="connsiteX12" fmla="*/ 5525224 w 5525224"/>
                        <a:gd name="connsiteY12" fmla="*/ 0 h 2663364"/>
                        <a:gd name="connsiteX13" fmla="*/ 5525224 w 5525224"/>
                        <a:gd name="connsiteY13" fmla="*/ 585940 h 2663364"/>
                        <a:gd name="connsiteX14" fmla="*/ 5525224 w 5525224"/>
                        <a:gd name="connsiteY14" fmla="*/ 1171880 h 2663364"/>
                        <a:gd name="connsiteX15" fmla="*/ 5525224 w 5525224"/>
                        <a:gd name="connsiteY15" fmla="*/ 1731187 h 2663364"/>
                        <a:gd name="connsiteX16" fmla="*/ 5525224 w 5525224"/>
                        <a:gd name="connsiteY16" fmla="*/ 2663364 h 2663364"/>
                        <a:gd name="connsiteX17" fmla="*/ 5525224 w 5525224"/>
                        <a:gd name="connsiteY17" fmla="*/ 2663364 h 2663364"/>
                        <a:gd name="connsiteX18" fmla="*/ 5138458 w 5525224"/>
                        <a:gd name="connsiteY18" fmla="*/ 2663364 h 2663364"/>
                        <a:gd name="connsiteX19" fmla="*/ 4475431 w 5525224"/>
                        <a:gd name="connsiteY19" fmla="*/ 2663364 h 2663364"/>
                        <a:gd name="connsiteX20" fmla="*/ 4088666 w 5525224"/>
                        <a:gd name="connsiteY20" fmla="*/ 2663364 h 2663364"/>
                        <a:gd name="connsiteX21" fmla="*/ 3480891 w 5525224"/>
                        <a:gd name="connsiteY21" fmla="*/ 2663364 h 2663364"/>
                        <a:gd name="connsiteX22" fmla="*/ 3038873 w 5525224"/>
                        <a:gd name="connsiteY22" fmla="*/ 2663364 h 2663364"/>
                        <a:gd name="connsiteX23" fmla="*/ 2375846 w 5525224"/>
                        <a:gd name="connsiteY23" fmla="*/ 2663364 h 2663364"/>
                        <a:gd name="connsiteX24" fmla="*/ 1823324 w 5525224"/>
                        <a:gd name="connsiteY24" fmla="*/ 2663364 h 2663364"/>
                        <a:gd name="connsiteX25" fmla="*/ 1160297 w 5525224"/>
                        <a:gd name="connsiteY25" fmla="*/ 2663364 h 2663364"/>
                        <a:gd name="connsiteX26" fmla="*/ 497270 w 5525224"/>
                        <a:gd name="connsiteY26" fmla="*/ 2663364 h 2663364"/>
                        <a:gd name="connsiteX27" fmla="*/ 0 w 5525224"/>
                        <a:gd name="connsiteY27" fmla="*/ 2663364 h 2663364"/>
                        <a:gd name="connsiteX28" fmla="*/ 0 w 5525224"/>
                        <a:gd name="connsiteY28" fmla="*/ 2663364 h 2663364"/>
                        <a:gd name="connsiteX29" fmla="*/ 0 w 5525224"/>
                        <a:gd name="connsiteY29" fmla="*/ 2104058 h 2663364"/>
                        <a:gd name="connsiteX30" fmla="*/ 0 w 5525224"/>
                        <a:gd name="connsiteY30" fmla="*/ 1624652 h 2663364"/>
                        <a:gd name="connsiteX31" fmla="*/ 0 w 5525224"/>
                        <a:gd name="connsiteY31" fmla="*/ 1118613 h 2663364"/>
                        <a:gd name="connsiteX32" fmla="*/ 0 w 5525224"/>
                        <a:gd name="connsiteY32" fmla="*/ 639207 h 2663364"/>
                        <a:gd name="connsiteX33" fmla="*/ 0 w 5525224"/>
                        <a:gd name="connsiteY33" fmla="*/ 0 h 26633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</a:cxnLst>
                      <a:rect l="l" t="t" r="r" b="b"/>
                      <a:pathLst>
                        <a:path w="5525224" h="2663364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cubicBezTo>
                            <a:pt x="320677" y="-50213"/>
                            <a:pt x="349176" y="47426"/>
                            <a:pt x="663027" y="0"/>
                          </a:cubicBezTo>
                          <a:cubicBezTo>
                            <a:pt x="976878" y="-47426"/>
                            <a:pt x="1052898" y="39997"/>
                            <a:pt x="1160297" y="0"/>
                          </a:cubicBezTo>
                          <a:cubicBezTo>
                            <a:pt x="1267696" y="-39997"/>
                            <a:pt x="1376616" y="43713"/>
                            <a:pt x="1547063" y="0"/>
                          </a:cubicBezTo>
                          <a:cubicBezTo>
                            <a:pt x="1717510" y="-43713"/>
                            <a:pt x="1938139" y="41259"/>
                            <a:pt x="2210090" y="0"/>
                          </a:cubicBezTo>
                          <a:cubicBezTo>
                            <a:pt x="2482041" y="-41259"/>
                            <a:pt x="2493640" y="20855"/>
                            <a:pt x="2596855" y="0"/>
                          </a:cubicBezTo>
                          <a:cubicBezTo>
                            <a:pt x="2700070" y="-20855"/>
                            <a:pt x="2928968" y="54167"/>
                            <a:pt x="3259882" y="0"/>
                          </a:cubicBezTo>
                          <a:cubicBezTo>
                            <a:pt x="3590796" y="-54167"/>
                            <a:pt x="3590382" y="2774"/>
                            <a:pt x="3701900" y="0"/>
                          </a:cubicBezTo>
                          <a:cubicBezTo>
                            <a:pt x="3813418" y="-2774"/>
                            <a:pt x="4056181" y="12105"/>
                            <a:pt x="4199170" y="0"/>
                          </a:cubicBezTo>
                          <a:cubicBezTo>
                            <a:pt x="4342159" y="-12105"/>
                            <a:pt x="4580015" y="24927"/>
                            <a:pt x="4751693" y="0"/>
                          </a:cubicBezTo>
                          <a:cubicBezTo>
                            <a:pt x="4923371" y="-24927"/>
                            <a:pt x="5190706" y="55039"/>
                            <a:pt x="5525224" y="0"/>
                          </a:cubicBezTo>
                          <a:lnTo>
                            <a:pt x="5525224" y="0"/>
                          </a:lnTo>
                          <a:cubicBezTo>
                            <a:pt x="5532669" y="208699"/>
                            <a:pt x="5479115" y="304611"/>
                            <a:pt x="5525224" y="585940"/>
                          </a:cubicBezTo>
                          <a:cubicBezTo>
                            <a:pt x="5571333" y="867269"/>
                            <a:pt x="5515157" y="1051336"/>
                            <a:pt x="5525224" y="1171880"/>
                          </a:cubicBezTo>
                          <a:cubicBezTo>
                            <a:pt x="5535291" y="1292424"/>
                            <a:pt x="5488179" y="1515678"/>
                            <a:pt x="5525224" y="1731187"/>
                          </a:cubicBezTo>
                          <a:cubicBezTo>
                            <a:pt x="5562269" y="1946696"/>
                            <a:pt x="5513127" y="2240469"/>
                            <a:pt x="5525224" y="2663364"/>
                          </a:cubicBezTo>
                          <a:lnTo>
                            <a:pt x="5525224" y="2663364"/>
                          </a:lnTo>
                          <a:cubicBezTo>
                            <a:pt x="5378883" y="2690039"/>
                            <a:pt x="5290960" y="2628041"/>
                            <a:pt x="5138458" y="2663364"/>
                          </a:cubicBezTo>
                          <a:cubicBezTo>
                            <a:pt x="4985956" y="2698687"/>
                            <a:pt x="4615588" y="2623494"/>
                            <a:pt x="4475431" y="2663364"/>
                          </a:cubicBezTo>
                          <a:cubicBezTo>
                            <a:pt x="4335274" y="2703234"/>
                            <a:pt x="4198655" y="2638858"/>
                            <a:pt x="4088666" y="2663364"/>
                          </a:cubicBezTo>
                          <a:cubicBezTo>
                            <a:pt x="3978677" y="2687870"/>
                            <a:pt x="3770911" y="2620810"/>
                            <a:pt x="3480891" y="2663364"/>
                          </a:cubicBezTo>
                          <a:cubicBezTo>
                            <a:pt x="3190872" y="2705918"/>
                            <a:pt x="3136628" y="2625459"/>
                            <a:pt x="3038873" y="2663364"/>
                          </a:cubicBezTo>
                          <a:cubicBezTo>
                            <a:pt x="2941118" y="2701269"/>
                            <a:pt x="2672510" y="2597867"/>
                            <a:pt x="2375846" y="2663364"/>
                          </a:cubicBezTo>
                          <a:cubicBezTo>
                            <a:pt x="2079182" y="2728861"/>
                            <a:pt x="2029175" y="2637601"/>
                            <a:pt x="1823324" y="2663364"/>
                          </a:cubicBezTo>
                          <a:cubicBezTo>
                            <a:pt x="1617473" y="2689127"/>
                            <a:pt x="1431214" y="2586449"/>
                            <a:pt x="1160297" y="2663364"/>
                          </a:cubicBezTo>
                          <a:cubicBezTo>
                            <a:pt x="889380" y="2740279"/>
                            <a:pt x="678236" y="2591157"/>
                            <a:pt x="497270" y="2663364"/>
                          </a:cubicBezTo>
                          <a:cubicBezTo>
                            <a:pt x="316304" y="2735571"/>
                            <a:pt x="144759" y="2633608"/>
                            <a:pt x="0" y="2663364"/>
                          </a:cubicBezTo>
                          <a:lnTo>
                            <a:pt x="0" y="2663364"/>
                          </a:lnTo>
                          <a:cubicBezTo>
                            <a:pt x="-21313" y="2528109"/>
                            <a:pt x="23082" y="2233902"/>
                            <a:pt x="0" y="2104058"/>
                          </a:cubicBezTo>
                          <a:cubicBezTo>
                            <a:pt x="-23082" y="1974214"/>
                            <a:pt x="36610" y="1784531"/>
                            <a:pt x="0" y="1624652"/>
                          </a:cubicBezTo>
                          <a:cubicBezTo>
                            <a:pt x="-36610" y="1464773"/>
                            <a:pt x="25573" y="1253108"/>
                            <a:pt x="0" y="1118613"/>
                          </a:cubicBezTo>
                          <a:cubicBezTo>
                            <a:pt x="-25573" y="984118"/>
                            <a:pt x="50516" y="794924"/>
                            <a:pt x="0" y="639207"/>
                          </a:cubicBezTo>
                          <a:cubicBezTo>
                            <a:pt x="-50516" y="483490"/>
                            <a:pt x="42293" y="313799"/>
                            <a:pt x="0" y="0"/>
                          </a:cubicBezTo>
                          <a:close/>
                        </a:path>
                        <a:path w="5525224" h="2663364" stroke="0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cubicBezTo>
                            <a:pt x="131932" y="-579"/>
                            <a:pt x="373403" y="65146"/>
                            <a:pt x="552522" y="0"/>
                          </a:cubicBezTo>
                          <a:cubicBezTo>
                            <a:pt x="731641" y="-65146"/>
                            <a:pt x="832977" y="24540"/>
                            <a:pt x="1049793" y="0"/>
                          </a:cubicBezTo>
                          <a:cubicBezTo>
                            <a:pt x="1266609" y="-24540"/>
                            <a:pt x="1453003" y="9797"/>
                            <a:pt x="1712819" y="0"/>
                          </a:cubicBezTo>
                          <a:cubicBezTo>
                            <a:pt x="1972635" y="-9797"/>
                            <a:pt x="2140105" y="14601"/>
                            <a:pt x="2265342" y="0"/>
                          </a:cubicBezTo>
                          <a:cubicBezTo>
                            <a:pt x="2390579" y="-14601"/>
                            <a:pt x="2568091" y="27763"/>
                            <a:pt x="2762612" y="0"/>
                          </a:cubicBezTo>
                          <a:cubicBezTo>
                            <a:pt x="2957133" y="-27763"/>
                            <a:pt x="3143402" y="51721"/>
                            <a:pt x="3425639" y="0"/>
                          </a:cubicBezTo>
                          <a:cubicBezTo>
                            <a:pt x="3707876" y="-51721"/>
                            <a:pt x="3777445" y="62843"/>
                            <a:pt x="4033414" y="0"/>
                          </a:cubicBezTo>
                          <a:cubicBezTo>
                            <a:pt x="4289384" y="-62843"/>
                            <a:pt x="4346173" y="1911"/>
                            <a:pt x="4475431" y="0"/>
                          </a:cubicBezTo>
                          <a:cubicBezTo>
                            <a:pt x="4604689" y="-1911"/>
                            <a:pt x="4792083" y="41159"/>
                            <a:pt x="5027954" y="0"/>
                          </a:cubicBezTo>
                          <a:cubicBezTo>
                            <a:pt x="5263825" y="-41159"/>
                            <a:pt x="5360272" y="24271"/>
                            <a:pt x="5525224" y="0"/>
                          </a:cubicBezTo>
                          <a:lnTo>
                            <a:pt x="5525224" y="0"/>
                          </a:lnTo>
                          <a:cubicBezTo>
                            <a:pt x="5570290" y="192553"/>
                            <a:pt x="5496362" y="380004"/>
                            <a:pt x="5525224" y="479406"/>
                          </a:cubicBezTo>
                          <a:cubicBezTo>
                            <a:pt x="5554086" y="578808"/>
                            <a:pt x="5464153" y="901041"/>
                            <a:pt x="5525224" y="1038712"/>
                          </a:cubicBezTo>
                          <a:cubicBezTo>
                            <a:pt x="5586295" y="1176383"/>
                            <a:pt x="5517488" y="1367858"/>
                            <a:pt x="5525224" y="1598018"/>
                          </a:cubicBezTo>
                          <a:cubicBezTo>
                            <a:pt x="5532960" y="1828178"/>
                            <a:pt x="5513812" y="1945587"/>
                            <a:pt x="5525224" y="2130691"/>
                          </a:cubicBezTo>
                          <a:cubicBezTo>
                            <a:pt x="5536636" y="2315795"/>
                            <a:pt x="5462370" y="2434187"/>
                            <a:pt x="5525224" y="2663364"/>
                          </a:cubicBezTo>
                          <a:lnTo>
                            <a:pt x="5525224" y="2663364"/>
                          </a:lnTo>
                          <a:cubicBezTo>
                            <a:pt x="5327435" y="2706219"/>
                            <a:pt x="5084196" y="2628547"/>
                            <a:pt x="4972702" y="2663364"/>
                          </a:cubicBezTo>
                          <a:cubicBezTo>
                            <a:pt x="4861208" y="2698181"/>
                            <a:pt x="4695052" y="2601218"/>
                            <a:pt x="4420179" y="2663364"/>
                          </a:cubicBezTo>
                          <a:cubicBezTo>
                            <a:pt x="4145306" y="2725510"/>
                            <a:pt x="4201899" y="2646256"/>
                            <a:pt x="4033414" y="2663364"/>
                          </a:cubicBezTo>
                          <a:cubicBezTo>
                            <a:pt x="3864930" y="2680472"/>
                            <a:pt x="3724373" y="2633014"/>
                            <a:pt x="3646648" y="2663364"/>
                          </a:cubicBezTo>
                          <a:cubicBezTo>
                            <a:pt x="3568923" y="2693714"/>
                            <a:pt x="3384463" y="2657318"/>
                            <a:pt x="3204630" y="2663364"/>
                          </a:cubicBezTo>
                          <a:cubicBezTo>
                            <a:pt x="3024797" y="2669410"/>
                            <a:pt x="2806935" y="2659703"/>
                            <a:pt x="2596855" y="2663364"/>
                          </a:cubicBezTo>
                          <a:cubicBezTo>
                            <a:pt x="2386775" y="2667025"/>
                            <a:pt x="2327140" y="2627857"/>
                            <a:pt x="2154837" y="2663364"/>
                          </a:cubicBezTo>
                          <a:cubicBezTo>
                            <a:pt x="1982534" y="2698871"/>
                            <a:pt x="1820703" y="2622926"/>
                            <a:pt x="1712819" y="2663364"/>
                          </a:cubicBezTo>
                          <a:cubicBezTo>
                            <a:pt x="1604935" y="2703802"/>
                            <a:pt x="1458930" y="2627539"/>
                            <a:pt x="1270802" y="2663364"/>
                          </a:cubicBezTo>
                          <a:cubicBezTo>
                            <a:pt x="1082674" y="2699189"/>
                            <a:pt x="952436" y="2649222"/>
                            <a:pt x="663027" y="2663364"/>
                          </a:cubicBezTo>
                          <a:cubicBezTo>
                            <a:pt x="373618" y="2677506"/>
                            <a:pt x="231171" y="2659259"/>
                            <a:pt x="0" y="2663364"/>
                          </a:cubicBezTo>
                          <a:lnTo>
                            <a:pt x="0" y="2663364"/>
                          </a:lnTo>
                          <a:cubicBezTo>
                            <a:pt x="-57371" y="2466614"/>
                            <a:pt x="16483" y="2391425"/>
                            <a:pt x="0" y="2183958"/>
                          </a:cubicBezTo>
                          <a:cubicBezTo>
                            <a:pt x="-16483" y="1976491"/>
                            <a:pt x="226" y="1853306"/>
                            <a:pt x="0" y="1624652"/>
                          </a:cubicBezTo>
                          <a:cubicBezTo>
                            <a:pt x="-226" y="1395998"/>
                            <a:pt x="53729" y="1178802"/>
                            <a:pt x="0" y="1065346"/>
                          </a:cubicBezTo>
                          <a:cubicBezTo>
                            <a:pt x="-53729" y="951890"/>
                            <a:pt x="68430" y="635476"/>
                            <a:pt x="0" y="479406"/>
                          </a:cubicBezTo>
                          <a:cubicBezTo>
                            <a:pt x="-68430" y="323336"/>
                            <a:pt x="4513" y="210312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pic>
          <p:nvPicPr>
            <p:cNvPr id="74" name="Picture 10" descr="Download Unlike Other Icon Packs, Our Web Icons Are Designed - Video File  Icon Png - Full Size PNG Image - PNGkit">
              <a:extLst>
                <a:ext uri="{FF2B5EF4-FFF2-40B4-BE49-F238E27FC236}">
                  <a16:creationId xmlns:a16="http://schemas.microsoft.com/office/drawing/2014/main" id="{65FB5D07-A611-4E11-B6DE-787F95194D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9703" y="3131054"/>
              <a:ext cx="337653" cy="438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4936DC9-C26F-4073-818E-10CB9F3B8D95}"/>
                </a:ext>
              </a:extLst>
            </p:cNvPr>
            <p:cNvSpPr txBox="1"/>
            <p:nvPr/>
          </p:nvSpPr>
          <p:spPr>
            <a:xfrm>
              <a:off x="7041443" y="2998692"/>
              <a:ext cx="48307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Nakov-csharp-loops.avi (182 min @ 1080p, 1344 MB)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024219C-4AA4-41DF-A005-7B81CB1DC60F}"/>
                </a:ext>
              </a:extLst>
            </p:cNvPr>
            <p:cNvSpPr txBox="1"/>
            <p:nvPr/>
          </p:nvSpPr>
          <p:spPr>
            <a:xfrm>
              <a:off x="7051676" y="3211693"/>
              <a:ext cx="2726818" cy="2518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Status: Completed.</a:t>
              </a:r>
            </a:p>
          </p:txBody>
        </p:sp>
        <p:pic>
          <p:nvPicPr>
            <p:cNvPr id="77" name="Picture 2" descr="completed-icon-6 - King Materials Handling">
              <a:extLst>
                <a:ext uri="{FF2B5EF4-FFF2-40B4-BE49-F238E27FC236}">
                  <a16:creationId xmlns:a16="http://schemas.microsoft.com/office/drawing/2014/main" id="{35511AD4-8F95-4FB8-90DC-2B9CCF8D42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6787" y="3445095"/>
              <a:ext cx="230622" cy="23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795CE9C-3831-479F-A4FE-624740321A25}"/>
                </a:ext>
              </a:extLst>
            </p:cNvPr>
            <p:cNvSpPr/>
            <p:nvPr/>
          </p:nvSpPr>
          <p:spPr>
            <a:xfrm>
              <a:off x="7488918" y="3466973"/>
              <a:ext cx="3328941" cy="1947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r>
                <a:rPr lang="en-US" sz="1000" noProof="1"/>
                <a:t>https://11461-1.b.cdn12.com/Programming-Ba...master.m3u8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6B9CB3-FC20-4066-A188-8EEA08B7ED98}"/>
                </a:ext>
              </a:extLst>
            </p:cNvPr>
            <p:cNvSpPr txBox="1"/>
            <p:nvPr/>
          </p:nvSpPr>
          <p:spPr>
            <a:xfrm>
              <a:off x="7051468" y="3425852"/>
              <a:ext cx="51563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r>
                <a:rPr lang="en-US" dirty="0"/>
                <a:t>Link:</a:t>
              </a:r>
              <a:endParaRPr lang="bg-BG" dirty="0"/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A4DFCF07-6F2A-4F31-AD19-AA654B9C5B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20000" contrast="-20000"/>
                      </a14:imgEffect>
                    </a14:imgLayer>
                  </a14:imgProps>
                </a:ext>
              </a:extLst>
            </a:blip>
            <a:srcRect l="-11237" t="-11173" r="-11156" b="-9860"/>
            <a:stretch/>
          </p:blipFill>
          <p:spPr>
            <a:xfrm>
              <a:off x="10951267" y="3317211"/>
              <a:ext cx="345360" cy="341525"/>
            </a:xfrm>
            <a:prstGeom prst="roundRect">
              <a:avLst>
                <a:gd name="adj" fmla="val 5107"/>
              </a:avLst>
            </a:prstGeom>
            <a:ln>
              <a:solidFill>
                <a:srgbClr val="00B050"/>
              </a:solidFill>
            </a:ln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1038987-7C57-4A9F-A87D-EE87CF3E2117}"/>
              </a:ext>
            </a:extLst>
          </p:cNvPr>
          <p:cNvGrpSpPr/>
          <p:nvPr/>
        </p:nvGrpSpPr>
        <p:grpSpPr>
          <a:xfrm>
            <a:off x="6539265" y="4672981"/>
            <a:ext cx="5332903" cy="795866"/>
            <a:chOff x="6539265" y="2957171"/>
            <a:chExt cx="5332903" cy="795866"/>
          </a:xfrm>
        </p:grpSpPr>
        <p:sp>
          <p:nvSpPr>
            <p:cNvPr id="95" name="Rounded Rectangle 27">
              <a:extLst>
                <a:ext uri="{FF2B5EF4-FFF2-40B4-BE49-F238E27FC236}">
                  <a16:creationId xmlns:a16="http://schemas.microsoft.com/office/drawing/2014/main" id="{F3233CF2-611C-4545-8A2C-674A7E38C80C}"/>
                </a:ext>
              </a:extLst>
            </p:cNvPr>
            <p:cNvSpPr/>
            <p:nvPr/>
          </p:nvSpPr>
          <p:spPr>
            <a:xfrm>
              <a:off x="6539265" y="2957171"/>
              <a:ext cx="5184077" cy="795866"/>
            </a:xfrm>
            <a:prstGeom prst="roundRect">
              <a:avLst>
                <a:gd name="adj" fmla="val 4689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6350">
              <a:prstDash val="solid"/>
              <a:extLst>
                <a:ext uri="{C807C97D-BFC1-408E-A445-0C87EB9F89A2}">
                  <ask:lineSketchStyleProps xmlns:ask="http://schemas.microsoft.com/office/drawing/2018/sketchyshapes" sd="1827936552">
                    <a:custGeom>
                      <a:avLst/>
                      <a:gdLst>
                        <a:gd name="connsiteX0" fmla="*/ 0 w 5525224"/>
                        <a:gd name="connsiteY0" fmla="*/ 0 h 2663364"/>
                        <a:gd name="connsiteX1" fmla="*/ 0 w 5525224"/>
                        <a:gd name="connsiteY1" fmla="*/ 0 h 2663364"/>
                        <a:gd name="connsiteX2" fmla="*/ 663027 w 5525224"/>
                        <a:gd name="connsiteY2" fmla="*/ 0 h 2663364"/>
                        <a:gd name="connsiteX3" fmla="*/ 1160297 w 5525224"/>
                        <a:gd name="connsiteY3" fmla="*/ 0 h 2663364"/>
                        <a:gd name="connsiteX4" fmla="*/ 1547063 w 5525224"/>
                        <a:gd name="connsiteY4" fmla="*/ 0 h 2663364"/>
                        <a:gd name="connsiteX5" fmla="*/ 2210090 w 5525224"/>
                        <a:gd name="connsiteY5" fmla="*/ 0 h 2663364"/>
                        <a:gd name="connsiteX6" fmla="*/ 2596855 w 5525224"/>
                        <a:gd name="connsiteY6" fmla="*/ 0 h 2663364"/>
                        <a:gd name="connsiteX7" fmla="*/ 3259882 w 5525224"/>
                        <a:gd name="connsiteY7" fmla="*/ 0 h 2663364"/>
                        <a:gd name="connsiteX8" fmla="*/ 3701900 w 5525224"/>
                        <a:gd name="connsiteY8" fmla="*/ 0 h 2663364"/>
                        <a:gd name="connsiteX9" fmla="*/ 4199170 w 5525224"/>
                        <a:gd name="connsiteY9" fmla="*/ 0 h 2663364"/>
                        <a:gd name="connsiteX10" fmla="*/ 4751693 w 5525224"/>
                        <a:gd name="connsiteY10" fmla="*/ 0 h 2663364"/>
                        <a:gd name="connsiteX11" fmla="*/ 5525224 w 5525224"/>
                        <a:gd name="connsiteY11" fmla="*/ 0 h 2663364"/>
                        <a:gd name="connsiteX12" fmla="*/ 5525224 w 5525224"/>
                        <a:gd name="connsiteY12" fmla="*/ 0 h 2663364"/>
                        <a:gd name="connsiteX13" fmla="*/ 5525224 w 5525224"/>
                        <a:gd name="connsiteY13" fmla="*/ 585940 h 2663364"/>
                        <a:gd name="connsiteX14" fmla="*/ 5525224 w 5525224"/>
                        <a:gd name="connsiteY14" fmla="*/ 1171880 h 2663364"/>
                        <a:gd name="connsiteX15" fmla="*/ 5525224 w 5525224"/>
                        <a:gd name="connsiteY15" fmla="*/ 1731187 h 2663364"/>
                        <a:gd name="connsiteX16" fmla="*/ 5525224 w 5525224"/>
                        <a:gd name="connsiteY16" fmla="*/ 2663364 h 2663364"/>
                        <a:gd name="connsiteX17" fmla="*/ 5525224 w 5525224"/>
                        <a:gd name="connsiteY17" fmla="*/ 2663364 h 2663364"/>
                        <a:gd name="connsiteX18" fmla="*/ 5138458 w 5525224"/>
                        <a:gd name="connsiteY18" fmla="*/ 2663364 h 2663364"/>
                        <a:gd name="connsiteX19" fmla="*/ 4475431 w 5525224"/>
                        <a:gd name="connsiteY19" fmla="*/ 2663364 h 2663364"/>
                        <a:gd name="connsiteX20" fmla="*/ 4088666 w 5525224"/>
                        <a:gd name="connsiteY20" fmla="*/ 2663364 h 2663364"/>
                        <a:gd name="connsiteX21" fmla="*/ 3480891 w 5525224"/>
                        <a:gd name="connsiteY21" fmla="*/ 2663364 h 2663364"/>
                        <a:gd name="connsiteX22" fmla="*/ 3038873 w 5525224"/>
                        <a:gd name="connsiteY22" fmla="*/ 2663364 h 2663364"/>
                        <a:gd name="connsiteX23" fmla="*/ 2375846 w 5525224"/>
                        <a:gd name="connsiteY23" fmla="*/ 2663364 h 2663364"/>
                        <a:gd name="connsiteX24" fmla="*/ 1823324 w 5525224"/>
                        <a:gd name="connsiteY24" fmla="*/ 2663364 h 2663364"/>
                        <a:gd name="connsiteX25" fmla="*/ 1160297 w 5525224"/>
                        <a:gd name="connsiteY25" fmla="*/ 2663364 h 2663364"/>
                        <a:gd name="connsiteX26" fmla="*/ 497270 w 5525224"/>
                        <a:gd name="connsiteY26" fmla="*/ 2663364 h 2663364"/>
                        <a:gd name="connsiteX27" fmla="*/ 0 w 5525224"/>
                        <a:gd name="connsiteY27" fmla="*/ 2663364 h 2663364"/>
                        <a:gd name="connsiteX28" fmla="*/ 0 w 5525224"/>
                        <a:gd name="connsiteY28" fmla="*/ 2663364 h 2663364"/>
                        <a:gd name="connsiteX29" fmla="*/ 0 w 5525224"/>
                        <a:gd name="connsiteY29" fmla="*/ 2104058 h 2663364"/>
                        <a:gd name="connsiteX30" fmla="*/ 0 w 5525224"/>
                        <a:gd name="connsiteY30" fmla="*/ 1624652 h 2663364"/>
                        <a:gd name="connsiteX31" fmla="*/ 0 w 5525224"/>
                        <a:gd name="connsiteY31" fmla="*/ 1118613 h 2663364"/>
                        <a:gd name="connsiteX32" fmla="*/ 0 w 5525224"/>
                        <a:gd name="connsiteY32" fmla="*/ 639207 h 2663364"/>
                        <a:gd name="connsiteX33" fmla="*/ 0 w 5525224"/>
                        <a:gd name="connsiteY33" fmla="*/ 0 h 26633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</a:cxnLst>
                      <a:rect l="l" t="t" r="r" b="b"/>
                      <a:pathLst>
                        <a:path w="5525224" h="2663364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cubicBezTo>
                            <a:pt x="320677" y="-50213"/>
                            <a:pt x="349176" y="47426"/>
                            <a:pt x="663027" y="0"/>
                          </a:cubicBezTo>
                          <a:cubicBezTo>
                            <a:pt x="976878" y="-47426"/>
                            <a:pt x="1052898" y="39997"/>
                            <a:pt x="1160297" y="0"/>
                          </a:cubicBezTo>
                          <a:cubicBezTo>
                            <a:pt x="1267696" y="-39997"/>
                            <a:pt x="1376616" y="43713"/>
                            <a:pt x="1547063" y="0"/>
                          </a:cubicBezTo>
                          <a:cubicBezTo>
                            <a:pt x="1717510" y="-43713"/>
                            <a:pt x="1938139" y="41259"/>
                            <a:pt x="2210090" y="0"/>
                          </a:cubicBezTo>
                          <a:cubicBezTo>
                            <a:pt x="2482041" y="-41259"/>
                            <a:pt x="2493640" y="20855"/>
                            <a:pt x="2596855" y="0"/>
                          </a:cubicBezTo>
                          <a:cubicBezTo>
                            <a:pt x="2700070" y="-20855"/>
                            <a:pt x="2928968" y="54167"/>
                            <a:pt x="3259882" y="0"/>
                          </a:cubicBezTo>
                          <a:cubicBezTo>
                            <a:pt x="3590796" y="-54167"/>
                            <a:pt x="3590382" y="2774"/>
                            <a:pt x="3701900" y="0"/>
                          </a:cubicBezTo>
                          <a:cubicBezTo>
                            <a:pt x="3813418" y="-2774"/>
                            <a:pt x="4056181" y="12105"/>
                            <a:pt x="4199170" y="0"/>
                          </a:cubicBezTo>
                          <a:cubicBezTo>
                            <a:pt x="4342159" y="-12105"/>
                            <a:pt x="4580015" y="24927"/>
                            <a:pt x="4751693" y="0"/>
                          </a:cubicBezTo>
                          <a:cubicBezTo>
                            <a:pt x="4923371" y="-24927"/>
                            <a:pt x="5190706" y="55039"/>
                            <a:pt x="5525224" y="0"/>
                          </a:cubicBezTo>
                          <a:lnTo>
                            <a:pt x="5525224" y="0"/>
                          </a:lnTo>
                          <a:cubicBezTo>
                            <a:pt x="5532669" y="208699"/>
                            <a:pt x="5479115" y="304611"/>
                            <a:pt x="5525224" y="585940"/>
                          </a:cubicBezTo>
                          <a:cubicBezTo>
                            <a:pt x="5571333" y="867269"/>
                            <a:pt x="5515157" y="1051336"/>
                            <a:pt x="5525224" y="1171880"/>
                          </a:cubicBezTo>
                          <a:cubicBezTo>
                            <a:pt x="5535291" y="1292424"/>
                            <a:pt x="5488179" y="1515678"/>
                            <a:pt x="5525224" y="1731187"/>
                          </a:cubicBezTo>
                          <a:cubicBezTo>
                            <a:pt x="5562269" y="1946696"/>
                            <a:pt x="5513127" y="2240469"/>
                            <a:pt x="5525224" y="2663364"/>
                          </a:cubicBezTo>
                          <a:lnTo>
                            <a:pt x="5525224" y="2663364"/>
                          </a:lnTo>
                          <a:cubicBezTo>
                            <a:pt x="5378883" y="2690039"/>
                            <a:pt x="5290960" y="2628041"/>
                            <a:pt x="5138458" y="2663364"/>
                          </a:cubicBezTo>
                          <a:cubicBezTo>
                            <a:pt x="4985956" y="2698687"/>
                            <a:pt x="4615588" y="2623494"/>
                            <a:pt x="4475431" y="2663364"/>
                          </a:cubicBezTo>
                          <a:cubicBezTo>
                            <a:pt x="4335274" y="2703234"/>
                            <a:pt x="4198655" y="2638858"/>
                            <a:pt x="4088666" y="2663364"/>
                          </a:cubicBezTo>
                          <a:cubicBezTo>
                            <a:pt x="3978677" y="2687870"/>
                            <a:pt x="3770911" y="2620810"/>
                            <a:pt x="3480891" y="2663364"/>
                          </a:cubicBezTo>
                          <a:cubicBezTo>
                            <a:pt x="3190872" y="2705918"/>
                            <a:pt x="3136628" y="2625459"/>
                            <a:pt x="3038873" y="2663364"/>
                          </a:cubicBezTo>
                          <a:cubicBezTo>
                            <a:pt x="2941118" y="2701269"/>
                            <a:pt x="2672510" y="2597867"/>
                            <a:pt x="2375846" y="2663364"/>
                          </a:cubicBezTo>
                          <a:cubicBezTo>
                            <a:pt x="2079182" y="2728861"/>
                            <a:pt x="2029175" y="2637601"/>
                            <a:pt x="1823324" y="2663364"/>
                          </a:cubicBezTo>
                          <a:cubicBezTo>
                            <a:pt x="1617473" y="2689127"/>
                            <a:pt x="1431214" y="2586449"/>
                            <a:pt x="1160297" y="2663364"/>
                          </a:cubicBezTo>
                          <a:cubicBezTo>
                            <a:pt x="889380" y="2740279"/>
                            <a:pt x="678236" y="2591157"/>
                            <a:pt x="497270" y="2663364"/>
                          </a:cubicBezTo>
                          <a:cubicBezTo>
                            <a:pt x="316304" y="2735571"/>
                            <a:pt x="144759" y="2633608"/>
                            <a:pt x="0" y="2663364"/>
                          </a:cubicBezTo>
                          <a:lnTo>
                            <a:pt x="0" y="2663364"/>
                          </a:lnTo>
                          <a:cubicBezTo>
                            <a:pt x="-21313" y="2528109"/>
                            <a:pt x="23082" y="2233902"/>
                            <a:pt x="0" y="2104058"/>
                          </a:cubicBezTo>
                          <a:cubicBezTo>
                            <a:pt x="-23082" y="1974214"/>
                            <a:pt x="36610" y="1784531"/>
                            <a:pt x="0" y="1624652"/>
                          </a:cubicBezTo>
                          <a:cubicBezTo>
                            <a:pt x="-36610" y="1464773"/>
                            <a:pt x="25573" y="1253108"/>
                            <a:pt x="0" y="1118613"/>
                          </a:cubicBezTo>
                          <a:cubicBezTo>
                            <a:pt x="-25573" y="984118"/>
                            <a:pt x="50516" y="794924"/>
                            <a:pt x="0" y="639207"/>
                          </a:cubicBezTo>
                          <a:cubicBezTo>
                            <a:pt x="-50516" y="483490"/>
                            <a:pt x="42293" y="313799"/>
                            <a:pt x="0" y="0"/>
                          </a:cubicBezTo>
                          <a:close/>
                        </a:path>
                        <a:path w="5525224" h="2663364" stroke="0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cubicBezTo>
                            <a:pt x="131932" y="-579"/>
                            <a:pt x="373403" y="65146"/>
                            <a:pt x="552522" y="0"/>
                          </a:cubicBezTo>
                          <a:cubicBezTo>
                            <a:pt x="731641" y="-65146"/>
                            <a:pt x="832977" y="24540"/>
                            <a:pt x="1049793" y="0"/>
                          </a:cubicBezTo>
                          <a:cubicBezTo>
                            <a:pt x="1266609" y="-24540"/>
                            <a:pt x="1453003" y="9797"/>
                            <a:pt x="1712819" y="0"/>
                          </a:cubicBezTo>
                          <a:cubicBezTo>
                            <a:pt x="1972635" y="-9797"/>
                            <a:pt x="2140105" y="14601"/>
                            <a:pt x="2265342" y="0"/>
                          </a:cubicBezTo>
                          <a:cubicBezTo>
                            <a:pt x="2390579" y="-14601"/>
                            <a:pt x="2568091" y="27763"/>
                            <a:pt x="2762612" y="0"/>
                          </a:cubicBezTo>
                          <a:cubicBezTo>
                            <a:pt x="2957133" y="-27763"/>
                            <a:pt x="3143402" y="51721"/>
                            <a:pt x="3425639" y="0"/>
                          </a:cubicBezTo>
                          <a:cubicBezTo>
                            <a:pt x="3707876" y="-51721"/>
                            <a:pt x="3777445" y="62843"/>
                            <a:pt x="4033414" y="0"/>
                          </a:cubicBezTo>
                          <a:cubicBezTo>
                            <a:pt x="4289384" y="-62843"/>
                            <a:pt x="4346173" y="1911"/>
                            <a:pt x="4475431" y="0"/>
                          </a:cubicBezTo>
                          <a:cubicBezTo>
                            <a:pt x="4604689" y="-1911"/>
                            <a:pt x="4792083" y="41159"/>
                            <a:pt x="5027954" y="0"/>
                          </a:cubicBezTo>
                          <a:cubicBezTo>
                            <a:pt x="5263825" y="-41159"/>
                            <a:pt x="5360272" y="24271"/>
                            <a:pt x="5525224" y="0"/>
                          </a:cubicBezTo>
                          <a:lnTo>
                            <a:pt x="5525224" y="0"/>
                          </a:lnTo>
                          <a:cubicBezTo>
                            <a:pt x="5570290" y="192553"/>
                            <a:pt x="5496362" y="380004"/>
                            <a:pt x="5525224" y="479406"/>
                          </a:cubicBezTo>
                          <a:cubicBezTo>
                            <a:pt x="5554086" y="578808"/>
                            <a:pt x="5464153" y="901041"/>
                            <a:pt x="5525224" y="1038712"/>
                          </a:cubicBezTo>
                          <a:cubicBezTo>
                            <a:pt x="5586295" y="1176383"/>
                            <a:pt x="5517488" y="1367858"/>
                            <a:pt x="5525224" y="1598018"/>
                          </a:cubicBezTo>
                          <a:cubicBezTo>
                            <a:pt x="5532960" y="1828178"/>
                            <a:pt x="5513812" y="1945587"/>
                            <a:pt x="5525224" y="2130691"/>
                          </a:cubicBezTo>
                          <a:cubicBezTo>
                            <a:pt x="5536636" y="2315795"/>
                            <a:pt x="5462370" y="2434187"/>
                            <a:pt x="5525224" y="2663364"/>
                          </a:cubicBezTo>
                          <a:lnTo>
                            <a:pt x="5525224" y="2663364"/>
                          </a:lnTo>
                          <a:cubicBezTo>
                            <a:pt x="5327435" y="2706219"/>
                            <a:pt x="5084196" y="2628547"/>
                            <a:pt x="4972702" y="2663364"/>
                          </a:cubicBezTo>
                          <a:cubicBezTo>
                            <a:pt x="4861208" y="2698181"/>
                            <a:pt x="4695052" y="2601218"/>
                            <a:pt x="4420179" y="2663364"/>
                          </a:cubicBezTo>
                          <a:cubicBezTo>
                            <a:pt x="4145306" y="2725510"/>
                            <a:pt x="4201899" y="2646256"/>
                            <a:pt x="4033414" y="2663364"/>
                          </a:cubicBezTo>
                          <a:cubicBezTo>
                            <a:pt x="3864930" y="2680472"/>
                            <a:pt x="3724373" y="2633014"/>
                            <a:pt x="3646648" y="2663364"/>
                          </a:cubicBezTo>
                          <a:cubicBezTo>
                            <a:pt x="3568923" y="2693714"/>
                            <a:pt x="3384463" y="2657318"/>
                            <a:pt x="3204630" y="2663364"/>
                          </a:cubicBezTo>
                          <a:cubicBezTo>
                            <a:pt x="3024797" y="2669410"/>
                            <a:pt x="2806935" y="2659703"/>
                            <a:pt x="2596855" y="2663364"/>
                          </a:cubicBezTo>
                          <a:cubicBezTo>
                            <a:pt x="2386775" y="2667025"/>
                            <a:pt x="2327140" y="2627857"/>
                            <a:pt x="2154837" y="2663364"/>
                          </a:cubicBezTo>
                          <a:cubicBezTo>
                            <a:pt x="1982534" y="2698871"/>
                            <a:pt x="1820703" y="2622926"/>
                            <a:pt x="1712819" y="2663364"/>
                          </a:cubicBezTo>
                          <a:cubicBezTo>
                            <a:pt x="1604935" y="2703802"/>
                            <a:pt x="1458930" y="2627539"/>
                            <a:pt x="1270802" y="2663364"/>
                          </a:cubicBezTo>
                          <a:cubicBezTo>
                            <a:pt x="1082674" y="2699189"/>
                            <a:pt x="952436" y="2649222"/>
                            <a:pt x="663027" y="2663364"/>
                          </a:cubicBezTo>
                          <a:cubicBezTo>
                            <a:pt x="373618" y="2677506"/>
                            <a:pt x="231171" y="2659259"/>
                            <a:pt x="0" y="2663364"/>
                          </a:cubicBezTo>
                          <a:lnTo>
                            <a:pt x="0" y="2663364"/>
                          </a:lnTo>
                          <a:cubicBezTo>
                            <a:pt x="-57371" y="2466614"/>
                            <a:pt x="16483" y="2391425"/>
                            <a:pt x="0" y="2183958"/>
                          </a:cubicBezTo>
                          <a:cubicBezTo>
                            <a:pt x="-16483" y="1976491"/>
                            <a:pt x="226" y="1853306"/>
                            <a:pt x="0" y="1624652"/>
                          </a:cubicBezTo>
                          <a:cubicBezTo>
                            <a:pt x="-226" y="1395998"/>
                            <a:pt x="53729" y="1178802"/>
                            <a:pt x="0" y="1065346"/>
                          </a:cubicBezTo>
                          <a:cubicBezTo>
                            <a:pt x="-53729" y="951890"/>
                            <a:pt x="68430" y="635476"/>
                            <a:pt x="0" y="479406"/>
                          </a:cubicBezTo>
                          <a:cubicBezTo>
                            <a:pt x="-68430" y="323336"/>
                            <a:pt x="4513" y="210312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pic>
          <p:nvPicPr>
            <p:cNvPr id="97" name="Picture 10" descr="Download Unlike Other Icon Packs, Our Web Icons Are Designed - Video File  Icon Png - Full Size PNG Image - PNGkit">
              <a:extLst>
                <a:ext uri="{FF2B5EF4-FFF2-40B4-BE49-F238E27FC236}">
                  <a16:creationId xmlns:a16="http://schemas.microsoft.com/office/drawing/2014/main" id="{A20C9201-B4D7-496E-9EBD-B47B31ADE3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9703" y="3131054"/>
              <a:ext cx="337653" cy="438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85C5F5B-D118-439A-9EE2-2F2AD0DB58D9}"/>
                </a:ext>
              </a:extLst>
            </p:cNvPr>
            <p:cNvSpPr txBox="1"/>
            <p:nvPr/>
          </p:nvSpPr>
          <p:spPr>
            <a:xfrm>
              <a:off x="7041443" y="2998692"/>
              <a:ext cx="48307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asp.net-auth-Kenov.avi (203 min @ 1080p, 1691 MB)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5AC070D-A24F-48D0-AADC-F885206A0369}"/>
                </a:ext>
              </a:extLst>
            </p:cNvPr>
            <p:cNvSpPr txBox="1"/>
            <p:nvPr/>
          </p:nvSpPr>
          <p:spPr>
            <a:xfrm>
              <a:off x="7051676" y="3211693"/>
              <a:ext cx="2726818" cy="2518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Status: Completed.</a:t>
              </a:r>
            </a:p>
          </p:txBody>
        </p:sp>
        <p:pic>
          <p:nvPicPr>
            <p:cNvPr id="103" name="Picture 2" descr="completed-icon-6 - King Materials Handling">
              <a:extLst>
                <a:ext uri="{FF2B5EF4-FFF2-40B4-BE49-F238E27FC236}">
                  <a16:creationId xmlns:a16="http://schemas.microsoft.com/office/drawing/2014/main" id="{D9D60674-B320-4615-A0E8-921F294EC7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6787" y="3445095"/>
              <a:ext cx="230622" cy="23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6DEFD32-2A30-4961-8B58-CEF337E41FED}"/>
                </a:ext>
              </a:extLst>
            </p:cNvPr>
            <p:cNvSpPr/>
            <p:nvPr/>
          </p:nvSpPr>
          <p:spPr>
            <a:xfrm>
              <a:off x="7488918" y="3466973"/>
              <a:ext cx="3328941" cy="1947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r>
                <a:rPr lang="en-US" sz="1000" noProof="1"/>
                <a:t>https://11461-1.b.cdn12.com/Programming-Ba...master.m3u8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70E16B7-7F43-4FC8-8C28-067EDC90895B}"/>
                </a:ext>
              </a:extLst>
            </p:cNvPr>
            <p:cNvSpPr txBox="1"/>
            <p:nvPr/>
          </p:nvSpPr>
          <p:spPr>
            <a:xfrm>
              <a:off x="7051468" y="3425852"/>
              <a:ext cx="51563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r>
                <a:rPr lang="en-US" dirty="0"/>
                <a:t>Link:</a:t>
              </a:r>
              <a:endParaRPr lang="bg-BG" dirty="0"/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632268BB-3E23-40EE-A9D0-FB3546776B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20000" contrast="-20000"/>
                      </a14:imgEffect>
                    </a14:imgLayer>
                  </a14:imgProps>
                </a:ext>
              </a:extLst>
            </a:blip>
            <a:srcRect l="-11237" t="-11173" r="-11156" b="-9860"/>
            <a:stretch/>
          </p:blipFill>
          <p:spPr>
            <a:xfrm>
              <a:off x="10951267" y="3317211"/>
              <a:ext cx="345360" cy="341525"/>
            </a:xfrm>
            <a:prstGeom prst="roundRect">
              <a:avLst>
                <a:gd name="adj" fmla="val 5107"/>
              </a:avLst>
            </a:prstGeom>
            <a:ln>
              <a:solidFill>
                <a:srgbClr val="00B05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804638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484</Words>
  <Application>Microsoft Office PowerPoint</Application>
  <PresentationFormat>Widescreen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Svetlin Nakov</dc:creator>
  <cp:lastModifiedBy>Svetlin Nakov</cp:lastModifiedBy>
  <cp:revision>21</cp:revision>
  <dcterms:created xsi:type="dcterms:W3CDTF">2020-10-23T05:38:25Z</dcterms:created>
  <dcterms:modified xsi:type="dcterms:W3CDTF">2020-11-10T21:08:42Z</dcterms:modified>
</cp:coreProperties>
</file>