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8"/>
  </p:notesMasterIdLst>
  <p:handoutMasterIdLst>
    <p:handoutMasterId r:id="rId49"/>
  </p:handoutMasterIdLst>
  <p:sldIdLst>
    <p:sldId id="479" r:id="rId5"/>
    <p:sldId id="477" r:id="rId6"/>
    <p:sldId id="276" r:id="rId7"/>
    <p:sldId id="480" r:id="rId8"/>
    <p:sldId id="449" r:id="rId9"/>
    <p:sldId id="451" r:id="rId10"/>
    <p:sldId id="481" r:id="rId11"/>
    <p:sldId id="395" r:id="rId12"/>
    <p:sldId id="452" r:id="rId13"/>
    <p:sldId id="478" r:id="rId14"/>
    <p:sldId id="482" r:id="rId15"/>
    <p:sldId id="483" r:id="rId16"/>
    <p:sldId id="484" r:id="rId17"/>
    <p:sldId id="485" r:id="rId18"/>
    <p:sldId id="486" r:id="rId19"/>
    <p:sldId id="473" r:id="rId20"/>
    <p:sldId id="487" r:id="rId21"/>
    <p:sldId id="488" r:id="rId22"/>
    <p:sldId id="489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76" r:id="rId33"/>
    <p:sldId id="459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349" r:id="rId44"/>
    <p:sldId id="471" r:id="rId45"/>
    <p:sldId id="413" r:id="rId46"/>
    <p:sldId id="414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68" d="100"/>
          <a:sy n="68" d="100"/>
        </p:scale>
        <p:origin x="84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8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17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19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760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46373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46206"/>
            <a:ext cx="2175525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01" y="3978635"/>
            <a:ext cx="2267214" cy="2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Console.WriteLine("Red");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Console.WriteLine("Yellow");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6460" y="5423840"/>
            <a:ext cx="5200622" cy="1003433"/>
          </a:xfrm>
          <a:prstGeom prst="wedgeRoundRectCallout">
            <a:avLst>
              <a:gd name="adj1" fmla="val -53648"/>
              <a:gd name="adj2" fmla="val -46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002213" y="2819399"/>
            <a:ext cx="892800" cy="486453"/>
          </a:xfrm>
          <a:prstGeom prst="wedgeRoundRectCallout">
            <a:avLst>
              <a:gd name="adj1" fmla="val -57056"/>
              <a:gd name="adj2" fmla="val 415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1" y="3442648"/>
            <a:ext cx="4329752" cy="53340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343401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254014" y="3429000"/>
            <a:ext cx="4641000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44636"/>
            <a:ext cx="11804822" cy="4722764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</a:t>
            </a:r>
            <a:r>
              <a:rPr lang="en-US" sz="3200" dirty="0"/>
              <a:t> </a:t>
            </a:r>
            <a:r>
              <a:rPr lang="bg-BG" sz="3200" dirty="0"/>
              <a:t>проверява дали едно число 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200" b="1" dirty="0"/>
              <a:t>:</a:t>
            </a:r>
            <a:r>
              <a:rPr lang="bg-BG" sz="3200" b="1" dirty="0"/>
              <a:t>	</a:t>
            </a:r>
            <a:r>
              <a:rPr lang="bg-BG" sz="2800" b="1" dirty="0"/>
              <a:t>					</a:t>
            </a:r>
            <a:endParaRPr lang="bg-BG" sz="2800" dirty="0"/>
          </a:p>
          <a:p>
            <a:pPr lvl="1"/>
            <a:r>
              <a:rPr lang="bg-BG" sz="2800" dirty="0"/>
              <a:t>Ако е 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2800" dirty="0"/>
              <a:t>"</a:t>
            </a:r>
          </a:p>
          <a:p>
            <a:pPr lvl="1"/>
            <a:r>
              <a:rPr lang="bg-BG" sz="2800" dirty="0"/>
              <a:t>Ако е нечетно принтира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2800" dirty="0"/>
              <a:t>"</a:t>
            </a:r>
            <a:endParaRPr lang="bg-BG" sz="28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377887" lvl="1" indent="0">
              <a:buNone/>
            </a:pPr>
            <a:endParaRPr lang="en-US" sz="2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20894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6012" y="4495800"/>
            <a:ext cx="2103296" cy="540148"/>
            <a:chOff x="915820" y="4321985"/>
            <a:chExt cx="2103296" cy="5401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odd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0412" y="4495800"/>
            <a:ext cx="2103296" cy="540148"/>
            <a:chOff x="915820" y="4321985"/>
            <a:chExt cx="2103296" cy="540148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321986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477759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6267" y="1190450"/>
            <a:ext cx="8335964" cy="4683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int.Parse(Co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nso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ole.ReadLine());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30249" y="61372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12" y="1133061"/>
            <a:ext cx="11277600" cy="5068293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 </a:t>
            </a:r>
          </a:p>
          <a:p>
            <a:pPr lvl="1"/>
            <a:r>
              <a:rPr lang="bg-BG" dirty="0"/>
              <a:t>чете две цели числа </a:t>
            </a:r>
          </a:p>
          <a:p>
            <a:pPr lvl="1"/>
            <a:r>
              <a:rPr lang="bg-BG" dirty="0"/>
              <a:t>извежда по-голямото от тях</a:t>
            </a:r>
            <a:endParaRPr lang="en-US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5212" y="4343400"/>
            <a:ext cx="2331896" cy="1040285"/>
            <a:chOff x="687220" y="4321985"/>
            <a:chExt cx="2331896" cy="104028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412" y="4343400"/>
            <a:ext cx="2331896" cy="1040285"/>
            <a:chOff x="687220" y="4321985"/>
            <a:chExt cx="2331896" cy="1040285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7220" y="4321985"/>
              <a:ext cx="900807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840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(num1 </a:t>
            </a:r>
            <a:r>
              <a:rPr lang="it-IT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Console.WriteLine("Greater number: " + num2);}</a:t>
            </a: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949728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90" y="16002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Да се провери дали въведеното число е по – голямо от 4 или от 6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069626"/>
            <a:ext cx="9259888" cy="1969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7;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84412" y="5227116"/>
            <a:ext cx="5029200" cy="972377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1736" y="1371600"/>
            <a:ext cx="86106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4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6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150FC19-5F7E-4F3A-9906-D00D85C7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244" y="3200400"/>
            <a:ext cx="5250568" cy="484493"/>
          </a:xfrm>
          <a:prstGeom prst="wedgeRoundRectCallout">
            <a:avLst>
              <a:gd name="adj1" fmla="val -52083"/>
              <a:gd name="adj2" fmla="val -438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думи –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изпише с английски текст дадено число (от 0 до 10)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713434"/>
            <a:ext cx="11277600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56213" y="1752600"/>
            <a:ext cx="2331896" cy="540148"/>
            <a:chOff x="687220" y="4572052"/>
            <a:chExt cx="2331896" cy="54014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28516" y="4572053"/>
              <a:ext cx="990600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two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8984" y="1752600"/>
            <a:ext cx="2768428" cy="540148"/>
            <a:chOff x="687220" y="4572052"/>
            <a:chExt cx="2888413" cy="54014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220" y="4572052"/>
              <a:ext cx="90080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28516" y="4572053"/>
              <a:ext cx="1547117" cy="5401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seven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668067" y="4727827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2; }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Трима спортни състезатели финишират за някакъв брой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sz="3000" dirty="0"/>
              <a:t> (между </a:t>
            </a:r>
            <a:r>
              <a:rPr lang="en-US" sz="3000" dirty="0"/>
              <a:t>1</a:t>
            </a:r>
            <a:r>
              <a:rPr lang="bg-BG" sz="3000" dirty="0"/>
              <a:t> и 50). Да се пресметне сумарното им време във формат</a:t>
            </a:r>
            <a:r>
              <a:rPr lang="en-US" sz="3000" dirty="0"/>
              <a:t> "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sz="3000" dirty="0"/>
              <a:t>"</a:t>
            </a:r>
            <a:r>
              <a:rPr lang="bg-BG" sz="3000" dirty="0"/>
              <a:t>. Секундите да се изведат с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sz="3000" dirty="0"/>
              <a:t>(2 </a:t>
            </a:r>
            <a:r>
              <a:rPr lang="bg-BG" sz="3000" dirty="0">
                <a:sym typeface="Wingdings" panose="05000000000000000000" pitchFamily="2" charset="2"/>
              </a:rPr>
              <a:t> "02", 7  "07", 35  "35").</a:t>
            </a:r>
            <a:endParaRPr lang="en-US" sz="3000" dirty="0"/>
          </a:p>
          <a:p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820" y="4321985"/>
            <a:ext cx="2103296" cy="1514261"/>
            <a:chOff x="915820" y="4321985"/>
            <a:chExt cx="2103296" cy="15142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5820" y="4321985"/>
              <a:ext cx="672207" cy="15142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28516" y="4333046"/>
              <a:ext cx="990600" cy="147703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2:0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681715" y="487446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1187708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466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35F4F73E-A0AC-4BE6-9C5E-4886A178FFF2}"/>
              </a:ext>
            </a:extLst>
          </p:cNvPr>
          <p:cNvSpPr/>
          <p:nvPr/>
        </p:nvSpPr>
        <p:spPr>
          <a:xfrm>
            <a:off x="1763208" y="545266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3050" y="1066800"/>
            <a:ext cx="10363200" cy="5570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429000"/>
            <a:ext cx="6714677" cy="2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Живот на 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Серия от проверки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нов </a:t>
            </a:r>
            <a:r>
              <a:rPr lang="en-US" dirty="0"/>
              <a:t>Windows Forms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Converter"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Настройки на отделните контроли</a:t>
            </a:r>
            <a:r>
              <a:rPr lang="en-US" dirty="0"/>
              <a:t>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 EventArgs e)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Math.Round(convertedAmount, 2) + " " +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2012" y="1913121"/>
            <a:ext cx="276093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D061E0D-8FEC-484B-81DD-F3F23EAEE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07" y="4345492"/>
            <a:ext cx="2940312" cy="1803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524000"/>
            <a:ext cx="1332616" cy="1642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47" y="13075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69" y="2895600"/>
            <a:ext cx="2488575" cy="3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933490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2043" y="2829120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8179" y="335234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8377" y="384604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08575" y="433975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00087" y="4803948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756881" y="525014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(≥</a:t>
            </a:r>
            <a:r>
              <a:rPr lang="en-US" sz="3000" dirty="0"/>
              <a:t>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/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2435</Words>
  <Application>Microsoft Office PowerPoint</Application>
  <PresentationFormat>По избор</PresentationFormat>
  <Paragraphs>457</Paragraphs>
  <Slides>43</Slides>
  <Notes>6</Notes>
  <HiddenSlides>9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–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2017-11-14T10:40:47Z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