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1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9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32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1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40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1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9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1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-pink-chi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-527795" y="4643260"/>
            <a:ext cx="7766936" cy="1096899"/>
          </a:xfrm>
        </p:spPr>
        <p:txBody>
          <a:bodyPr/>
          <a:lstStyle/>
          <a:p>
            <a:r>
              <a:rPr lang="ru-RU" dirty="0" err="1"/>
              <a:t>Вашият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споделен</a:t>
            </a:r>
            <a:r>
              <a:rPr lang="ru-RU" dirty="0"/>
              <a:t> успех!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5" y="978544"/>
            <a:ext cx="5904475" cy="33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4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77334" y="1799981"/>
            <a:ext cx="6509077" cy="3880773"/>
          </a:xfrm>
        </p:spPr>
        <p:txBody>
          <a:bodyPr/>
          <a:lstStyle/>
          <a:p>
            <a:r>
              <a:rPr lang="ru-RU" dirty="0" err="1"/>
              <a:t>Осигуряване</a:t>
            </a:r>
            <a:r>
              <a:rPr lang="ru-RU" dirty="0"/>
              <a:t> на удобна и </a:t>
            </a:r>
            <a:r>
              <a:rPr lang="ru-RU" dirty="0" err="1"/>
              <a:t>сигурна</a:t>
            </a:r>
            <a:r>
              <a:rPr lang="ru-RU" dirty="0"/>
              <a:t> онлайн платформа за </a:t>
            </a:r>
            <a:r>
              <a:rPr lang="ru-RU" dirty="0" err="1"/>
              <a:t>клиентите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искат</a:t>
            </a:r>
            <a:r>
              <a:rPr lang="ru-RU" dirty="0"/>
              <a:t> да </a:t>
            </a:r>
            <a:r>
              <a:rPr lang="ru-RU" dirty="0" err="1"/>
              <a:t>продават</a:t>
            </a:r>
            <a:r>
              <a:rPr lang="ru-RU" dirty="0"/>
              <a:t> или </a:t>
            </a:r>
            <a:r>
              <a:rPr lang="ru-RU" dirty="0" err="1"/>
              <a:t>купуват</a:t>
            </a:r>
            <a:r>
              <a:rPr lang="ru-RU" dirty="0"/>
              <a:t> стоки.</a:t>
            </a:r>
          </a:p>
          <a:p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общност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подкрепя</a:t>
            </a:r>
            <a:r>
              <a:rPr lang="ru-RU" dirty="0"/>
              <a:t> </a:t>
            </a:r>
            <a:r>
              <a:rPr lang="ru-RU" dirty="0" err="1"/>
              <a:t>споделянето</a:t>
            </a:r>
            <a:r>
              <a:rPr lang="ru-RU" dirty="0"/>
              <a:t> на </a:t>
            </a:r>
            <a:r>
              <a:rPr lang="ru-RU" dirty="0" err="1"/>
              <a:t>ресурси</a:t>
            </a:r>
            <a:r>
              <a:rPr lang="ru-RU" dirty="0"/>
              <a:t> и </a:t>
            </a:r>
            <a:r>
              <a:rPr lang="ru-RU" dirty="0" err="1"/>
              <a:t>устойчивата</a:t>
            </a:r>
            <a:r>
              <a:rPr lang="ru-RU" dirty="0"/>
              <a:t> </a:t>
            </a:r>
            <a:r>
              <a:rPr lang="ru-RU" dirty="0" err="1"/>
              <a:t>консумация</a:t>
            </a:r>
            <a:r>
              <a:rPr lang="ru-RU" dirty="0"/>
              <a:t>.</a:t>
            </a:r>
          </a:p>
          <a:p>
            <a:r>
              <a:rPr lang="ru-RU" dirty="0" err="1"/>
              <a:t>Подпомагане</a:t>
            </a:r>
            <a:r>
              <a:rPr lang="ru-RU" dirty="0"/>
              <a:t> на </a:t>
            </a:r>
            <a:r>
              <a:rPr lang="ru-RU" dirty="0" err="1"/>
              <a:t>клиентите</a:t>
            </a:r>
            <a:r>
              <a:rPr lang="ru-RU" dirty="0"/>
              <a:t> да </a:t>
            </a:r>
            <a:r>
              <a:rPr lang="ru-RU" dirty="0" err="1"/>
              <a:t>развият</a:t>
            </a:r>
            <a:r>
              <a:rPr lang="ru-RU" dirty="0"/>
              <a:t> и </a:t>
            </a:r>
            <a:r>
              <a:rPr lang="ru-RU" dirty="0" err="1"/>
              <a:t>разширят</a:t>
            </a:r>
            <a:r>
              <a:rPr lang="ru-RU" dirty="0"/>
              <a:t> </a:t>
            </a:r>
            <a:r>
              <a:rPr lang="ru-RU" dirty="0" err="1"/>
              <a:t>своите</a:t>
            </a:r>
            <a:r>
              <a:rPr lang="ru-RU" dirty="0"/>
              <a:t> </a:t>
            </a:r>
            <a:r>
              <a:rPr lang="ru-RU" dirty="0" err="1"/>
              <a:t>бизнеси</a:t>
            </a:r>
            <a:r>
              <a:rPr lang="ru-RU" dirty="0"/>
              <a:t> чрез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по-голям</a:t>
            </a:r>
            <a:r>
              <a:rPr lang="ru-RU" dirty="0"/>
              <a:t> </a:t>
            </a:r>
            <a:r>
              <a:rPr lang="ru-RU" dirty="0" err="1"/>
              <a:t>пазар</a:t>
            </a:r>
            <a:r>
              <a:rPr lang="ru-RU" dirty="0"/>
              <a:t> и </a:t>
            </a:r>
            <a:r>
              <a:rPr lang="ru-RU" dirty="0" err="1"/>
              <a:t>клиентска</a:t>
            </a:r>
            <a:r>
              <a:rPr lang="ru-RU" dirty="0"/>
              <a:t> база.</a:t>
            </a:r>
          </a:p>
          <a:p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иновативни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и </a:t>
            </a:r>
            <a:r>
              <a:rPr lang="ru-RU" dirty="0" err="1"/>
              <a:t>функционалности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подобрят</a:t>
            </a:r>
            <a:r>
              <a:rPr lang="ru-RU" dirty="0"/>
              <a:t> </a:t>
            </a:r>
            <a:r>
              <a:rPr lang="ru-RU" dirty="0" err="1"/>
              <a:t>процеса</a:t>
            </a:r>
            <a:r>
              <a:rPr lang="ru-RU" dirty="0"/>
              <a:t> на </a:t>
            </a:r>
            <a:r>
              <a:rPr lang="ru-RU" dirty="0" err="1"/>
              <a:t>търсене</a:t>
            </a:r>
            <a:r>
              <a:rPr lang="ru-RU" dirty="0"/>
              <a:t>, </a:t>
            </a:r>
            <a:r>
              <a:rPr lang="ru-RU" dirty="0" err="1"/>
              <a:t>продажба</a:t>
            </a:r>
            <a:r>
              <a:rPr lang="ru-RU" dirty="0"/>
              <a:t> и покупка.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02" y="1799981"/>
            <a:ext cx="3048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8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0974" y="635358"/>
            <a:ext cx="8596668" cy="1320800"/>
          </a:xfrm>
        </p:spPr>
        <p:txBody>
          <a:bodyPr/>
          <a:lstStyle/>
          <a:p>
            <a:r>
              <a:rPr lang="bg-BG" dirty="0"/>
              <a:t>Предназначение и функционалност</a:t>
            </a:r>
            <a:br>
              <a:rPr lang="bg-BG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03092" y="1658312"/>
            <a:ext cx="8596668" cy="3880773"/>
          </a:xfrm>
        </p:spPr>
        <p:txBody>
          <a:bodyPr/>
          <a:lstStyle/>
          <a:p>
            <a:r>
              <a:rPr lang="ru-RU" dirty="0" err="1"/>
              <a:t>Предназначението</a:t>
            </a:r>
            <a:r>
              <a:rPr lang="ru-RU" dirty="0"/>
              <a:t> на сайта е да </a:t>
            </a:r>
            <a:r>
              <a:rPr lang="ru-RU" dirty="0" err="1"/>
              <a:t>предостави</a:t>
            </a:r>
            <a:r>
              <a:rPr lang="ru-RU" dirty="0"/>
              <a:t> платформа за обмен на стоки и услуги между </a:t>
            </a:r>
            <a:r>
              <a:rPr lang="ru-RU" dirty="0" err="1"/>
              <a:t>клиентите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видове</a:t>
            </a:r>
            <a:r>
              <a:rPr lang="ru-RU" dirty="0"/>
              <a:t> стоки, от </a:t>
            </a:r>
            <a:r>
              <a:rPr lang="ru-RU" dirty="0" err="1"/>
              <a:t>обичайни</a:t>
            </a:r>
            <a:r>
              <a:rPr lang="ru-RU" dirty="0"/>
              <a:t> </a:t>
            </a:r>
            <a:r>
              <a:rPr lang="ru-RU" dirty="0" err="1"/>
              <a:t>потребителски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до </a:t>
            </a:r>
            <a:r>
              <a:rPr lang="ru-RU" dirty="0" err="1"/>
              <a:t>специализирани</a:t>
            </a:r>
            <a:r>
              <a:rPr lang="ru-RU" dirty="0"/>
              <a:t> услуги,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предоставени</a:t>
            </a:r>
            <a:r>
              <a:rPr lang="ru-RU" dirty="0"/>
              <a:t> от </a:t>
            </a:r>
            <a:r>
              <a:rPr lang="ru-RU" dirty="0" err="1"/>
              <a:t>други</a:t>
            </a:r>
            <a:r>
              <a:rPr lang="ru-RU" dirty="0"/>
              <a:t> потребители на </a:t>
            </a:r>
            <a:r>
              <a:rPr lang="ru-RU" dirty="0" err="1"/>
              <a:t>платформата</a:t>
            </a:r>
            <a:r>
              <a:rPr lang="ru-RU" dirty="0"/>
              <a:t>.</a:t>
            </a:r>
          </a:p>
          <a:p>
            <a:r>
              <a:rPr lang="ru-RU" dirty="0" err="1"/>
              <a:t>Функционалността</a:t>
            </a:r>
            <a:r>
              <a:rPr lang="ru-RU" dirty="0"/>
              <a:t> на сайта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редица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и </a:t>
            </a:r>
            <a:r>
              <a:rPr lang="ru-RU" dirty="0" err="1"/>
              <a:t>възможности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улеснят</a:t>
            </a:r>
            <a:r>
              <a:rPr lang="ru-RU" dirty="0"/>
              <a:t> и </a:t>
            </a:r>
            <a:r>
              <a:rPr lang="ru-RU" dirty="0" err="1"/>
              <a:t>оптимизират</a:t>
            </a:r>
            <a:r>
              <a:rPr lang="ru-RU" dirty="0"/>
              <a:t> </a:t>
            </a:r>
            <a:r>
              <a:rPr lang="ru-RU" dirty="0" err="1"/>
              <a:t>процеса</a:t>
            </a:r>
            <a:r>
              <a:rPr lang="ru-RU" dirty="0"/>
              <a:t> на </a:t>
            </a:r>
            <a:r>
              <a:rPr lang="ru-RU" dirty="0" err="1"/>
              <a:t>търсене</a:t>
            </a:r>
            <a:r>
              <a:rPr lang="ru-RU" dirty="0"/>
              <a:t>, </a:t>
            </a:r>
            <a:r>
              <a:rPr lang="ru-RU" dirty="0" err="1"/>
              <a:t>продажба</a:t>
            </a:r>
            <a:r>
              <a:rPr lang="ru-RU" dirty="0"/>
              <a:t> и покупка.</a:t>
            </a: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9" y="4214698"/>
            <a:ext cx="5690657" cy="22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Използвани</a:t>
            </a:r>
            <a:r>
              <a:rPr lang="ru-RU" dirty="0"/>
              <a:t> технологии, библиотеки и </a:t>
            </a:r>
            <a:r>
              <a:rPr lang="ru-RU" dirty="0" err="1"/>
              <a:t>софтуер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86427" y="228937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React</a:t>
            </a:r>
          </a:p>
          <a:p>
            <a:r>
              <a:rPr lang="en-US" sz="2800" dirty="0" smtClean="0"/>
              <a:t>Next </a:t>
            </a:r>
            <a:r>
              <a:rPr lang="en-US" sz="2800" dirty="0" err="1" smtClean="0"/>
              <a:t>js</a:t>
            </a:r>
            <a:endParaRPr lang="en-US" sz="2800" dirty="0" smtClean="0"/>
          </a:p>
          <a:p>
            <a:r>
              <a:rPr lang="en-US" sz="2800" dirty="0" smtClean="0"/>
              <a:t>Stripe</a:t>
            </a:r>
          </a:p>
          <a:p>
            <a:r>
              <a:rPr lang="en-US" sz="2800" dirty="0" smtClean="0"/>
              <a:t>Css3</a:t>
            </a:r>
          </a:p>
          <a:p>
            <a:r>
              <a:rPr lang="en-US" sz="2800" dirty="0" err="1" smtClean="0"/>
              <a:t>Js</a:t>
            </a:r>
            <a:r>
              <a:rPr lang="en-US" sz="2800" dirty="0" smtClean="0"/>
              <a:t> librar</a:t>
            </a:r>
            <a:r>
              <a:rPr lang="en-US" sz="2800" dirty="0" smtClean="0"/>
              <a:t>ies</a:t>
            </a:r>
            <a:endParaRPr lang="en-US" sz="2800" dirty="0" smtClean="0"/>
          </a:p>
          <a:p>
            <a:endParaRPr lang="bg-BG" sz="28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60" y="1836655"/>
            <a:ext cx="3734873" cy="758646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98" y="1466658"/>
            <a:ext cx="1893124" cy="164544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0978" y1="31152" x2="24348" y2="30366"/>
                        <a14:foregroundMark x1="38587" y1="34817" x2="38804" y2="43455"/>
                        <a14:foregroundMark x1="51739" y1="32461" x2="52609" y2="40314"/>
                        <a14:foregroundMark x1="52283" y1="12042" x2="52935" y2="8115"/>
                        <a14:foregroundMark x1="90543" y1="30366" x2="87609" y2="32199"/>
                        <a14:foregroundMark x1="6304" y1="43455" x2="7717" y2="50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34" y="3220835"/>
            <a:ext cx="3604475" cy="1496641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37" y="2903781"/>
            <a:ext cx="1510275" cy="2130747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86" y="5041764"/>
            <a:ext cx="1865034" cy="1487365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48" y="4852264"/>
            <a:ext cx="1866363" cy="18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8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940241" y="248992"/>
            <a:ext cx="8596668" cy="1320800"/>
          </a:xfrm>
        </p:spPr>
        <p:txBody>
          <a:bodyPr/>
          <a:lstStyle/>
          <a:p>
            <a:r>
              <a:rPr lang="bg-BG" dirty="0" smtClean="0"/>
              <a:t>Купувач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96275" y="1398789"/>
            <a:ext cx="10295466" cy="3880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ru-RU" dirty="0" err="1"/>
              <a:t>Търсене</a:t>
            </a:r>
            <a:r>
              <a:rPr lang="ru-RU" dirty="0"/>
              <a:t> и </a:t>
            </a:r>
            <a:r>
              <a:rPr lang="ru-RU" dirty="0" err="1"/>
              <a:t>изследване</a:t>
            </a:r>
            <a:r>
              <a:rPr lang="ru-RU" dirty="0"/>
              <a:t> на </a:t>
            </a:r>
            <a:r>
              <a:rPr lang="ru-RU" dirty="0" err="1"/>
              <a:t>предлаганите</a:t>
            </a:r>
            <a:r>
              <a:rPr lang="ru-RU" dirty="0"/>
              <a:t> стоки и услуги,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отговарят</a:t>
            </a:r>
            <a:r>
              <a:rPr lang="ru-RU" dirty="0"/>
              <a:t> на </a:t>
            </a:r>
            <a:r>
              <a:rPr lang="ru-RU" dirty="0" err="1"/>
              <a:t>техните</a:t>
            </a:r>
            <a:r>
              <a:rPr lang="ru-RU" dirty="0"/>
              <a:t> </a:t>
            </a:r>
            <a:r>
              <a:rPr lang="ru-RU" dirty="0" err="1"/>
              <a:t>нужди</a:t>
            </a:r>
            <a:r>
              <a:rPr lang="ru-RU" dirty="0"/>
              <a:t> и </a:t>
            </a:r>
            <a:r>
              <a:rPr lang="ru-RU" dirty="0" err="1"/>
              <a:t>изисквания</a:t>
            </a:r>
            <a:r>
              <a:rPr lang="ru-RU" dirty="0"/>
              <a:t>.</a:t>
            </a:r>
          </a:p>
          <a:p>
            <a:r>
              <a:rPr lang="ru-RU" dirty="0" err="1"/>
              <a:t>Вземане</a:t>
            </a:r>
            <a:r>
              <a:rPr lang="ru-RU" dirty="0"/>
              <a:t> на </a:t>
            </a:r>
            <a:r>
              <a:rPr lang="ru-RU" dirty="0" err="1"/>
              <a:t>информирани</a:t>
            </a:r>
            <a:r>
              <a:rPr lang="ru-RU" dirty="0"/>
              <a:t> решения при </a:t>
            </a:r>
            <a:r>
              <a:rPr lang="ru-RU" dirty="0" err="1"/>
              <a:t>избора</a:t>
            </a:r>
            <a:r>
              <a:rPr lang="ru-RU" dirty="0"/>
              <a:t> на стоки или услуги за покупка.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Завършване</a:t>
            </a:r>
            <a:r>
              <a:rPr lang="ru-RU" dirty="0" smtClean="0"/>
              <a:t> </a:t>
            </a:r>
            <a:r>
              <a:rPr lang="ru-RU" dirty="0"/>
              <a:t>на транзакции и </a:t>
            </a:r>
            <a:r>
              <a:rPr lang="ru-RU" dirty="0" err="1"/>
              <a:t>извършване</a:t>
            </a:r>
            <a:r>
              <a:rPr lang="ru-RU" dirty="0"/>
              <a:t> на </a:t>
            </a:r>
            <a:r>
              <a:rPr lang="ru-RU" dirty="0" err="1"/>
              <a:t>плащанията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условията</a:t>
            </a:r>
            <a:r>
              <a:rPr lang="ru-RU" dirty="0"/>
              <a:t>, </a:t>
            </a:r>
            <a:r>
              <a:rPr lang="ru-RU" dirty="0" err="1"/>
              <a:t>определени</a:t>
            </a:r>
            <a:r>
              <a:rPr lang="ru-RU" dirty="0"/>
              <a:t> от </a:t>
            </a:r>
            <a:r>
              <a:rPr lang="ru-RU" dirty="0" err="1"/>
              <a:t>платформата</a:t>
            </a:r>
            <a:r>
              <a:rPr lang="ru-RU" dirty="0"/>
              <a:t>.</a:t>
            </a:r>
          </a:p>
          <a:p>
            <a:r>
              <a:rPr lang="ru-RU" dirty="0" err="1"/>
              <a:t>Даване</a:t>
            </a:r>
            <a:r>
              <a:rPr lang="ru-RU" dirty="0"/>
              <a:t> на обратна </a:t>
            </a:r>
            <a:r>
              <a:rPr lang="ru-RU" dirty="0" err="1"/>
              <a:t>връзка</a:t>
            </a:r>
            <a:r>
              <a:rPr lang="ru-RU" dirty="0"/>
              <a:t> и оценка за </a:t>
            </a:r>
            <a:r>
              <a:rPr lang="ru-RU" dirty="0" err="1"/>
              <a:t>продуктите</a:t>
            </a:r>
            <a:r>
              <a:rPr lang="ru-RU" dirty="0"/>
              <a:t> или </a:t>
            </a:r>
            <a:r>
              <a:rPr lang="ru-RU" dirty="0" err="1"/>
              <a:t>услугите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закупени</a:t>
            </a:r>
            <a:r>
              <a:rPr lang="ru-RU" dirty="0"/>
              <a:t>, за да </a:t>
            </a:r>
            <a:r>
              <a:rPr lang="ru-RU" dirty="0" err="1"/>
              <a:t>помогнат</a:t>
            </a:r>
            <a:r>
              <a:rPr lang="ru-RU" dirty="0"/>
              <a:t> за </a:t>
            </a:r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качеството</a:t>
            </a:r>
            <a:r>
              <a:rPr lang="ru-RU" dirty="0"/>
              <a:t> на </a:t>
            </a:r>
            <a:r>
              <a:rPr lang="ru-RU" dirty="0" err="1"/>
              <a:t>предлаганите</a:t>
            </a:r>
            <a:r>
              <a:rPr lang="ru-RU" dirty="0"/>
              <a:t> </a:t>
            </a:r>
            <a:r>
              <a:rPr lang="ru-RU" dirty="0" err="1"/>
              <a:t>артикули</a:t>
            </a:r>
            <a:r>
              <a:rPr lang="ru-RU" dirty="0"/>
              <a:t>.</a:t>
            </a:r>
          </a:p>
          <a:p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4" y="3925365"/>
            <a:ext cx="6014387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40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487246" y="493690"/>
            <a:ext cx="8596668" cy="1320800"/>
          </a:xfrm>
        </p:spPr>
        <p:txBody>
          <a:bodyPr/>
          <a:lstStyle/>
          <a:p>
            <a:r>
              <a:rPr lang="bg-BG" dirty="0" smtClean="0"/>
              <a:t>Продавач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518" y="1413614"/>
            <a:ext cx="10921285" cy="3880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/>
          <a:lstStyle/>
          <a:p>
            <a:r>
              <a:rPr lang="ru-RU" dirty="0" err="1"/>
              <a:t>Предлагане</a:t>
            </a:r>
            <a:r>
              <a:rPr lang="ru-RU" dirty="0"/>
              <a:t> на </a:t>
            </a:r>
            <a:r>
              <a:rPr lang="ru-RU" dirty="0" smtClean="0"/>
              <a:t>стоки,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качествени</a:t>
            </a:r>
            <a:r>
              <a:rPr lang="ru-RU" dirty="0"/>
              <a:t>, </a:t>
            </a:r>
            <a:r>
              <a:rPr lang="ru-RU" dirty="0" err="1"/>
              <a:t>актуални</a:t>
            </a:r>
            <a:r>
              <a:rPr lang="ru-RU" dirty="0"/>
              <a:t> и </a:t>
            </a:r>
            <a:r>
              <a:rPr lang="ru-RU" dirty="0" err="1"/>
              <a:t>отговарят</a:t>
            </a:r>
            <a:r>
              <a:rPr lang="ru-RU" dirty="0"/>
              <a:t> на </a:t>
            </a:r>
            <a:r>
              <a:rPr lang="ru-RU" dirty="0" err="1"/>
              <a:t>нуждите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.</a:t>
            </a:r>
          </a:p>
          <a:p>
            <a:r>
              <a:rPr lang="ru-RU" dirty="0" err="1"/>
              <a:t>Осигуряване</a:t>
            </a:r>
            <a:r>
              <a:rPr lang="ru-RU" dirty="0"/>
              <a:t> на ясна и точна информация за </a:t>
            </a:r>
            <a:r>
              <a:rPr lang="ru-RU" dirty="0" err="1"/>
              <a:t>предлаганите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или услуги, </a:t>
            </a:r>
            <a:r>
              <a:rPr lang="ru-RU" dirty="0" err="1"/>
              <a:t>включително</a:t>
            </a:r>
            <a:r>
              <a:rPr lang="ru-RU" dirty="0"/>
              <a:t> цени, </a:t>
            </a:r>
            <a:r>
              <a:rPr lang="ru-RU" dirty="0" err="1"/>
              <a:t>състояние</a:t>
            </a:r>
            <a:r>
              <a:rPr lang="ru-RU" dirty="0"/>
              <a:t>,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релевантни</a:t>
            </a:r>
            <a:r>
              <a:rPr lang="ru-RU" dirty="0"/>
              <a:t> </a:t>
            </a:r>
            <a:r>
              <a:rPr lang="ru-RU" dirty="0" err="1"/>
              <a:t>детайли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Управление </a:t>
            </a:r>
            <a:r>
              <a:rPr lang="ru-RU" dirty="0"/>
              <a:t>на </a:t>
            </a:r>
            <a:r>
              <a:rPr lang="ru-RU" dirty="0" err="1"/>
              <a:t>портфолиото</a:t>
            </a:r>
            <a:r>
              <a:rPr lang="ru-RU" dirty="0"/>
              <a:t> си от стоки и услуги,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актуализиране</a:t>
            </a:r>
            <a:r>
              <a:rPr lang="ru-RU" dirty="0"/>
              <a:t> на </a:t>
            </a:r>
            <a:r>
              <a:rPr lang="ru-RU" dirty="0" err="1"/>
              <a:t>наличностите</a:t>
            </a:r>
            <a:r>
              <a:rPr lang="ru-RU" dirty="0"/>
              <a:t>, цените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детайли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нуждите</a:t>
            </a:r>
            <a:r>
              <a:rPr lang="ru-RU" dirty="0"/>
              <a:t> на </a:t>
            </a:r>
            <a:r>
              <a:rPr lang="ru-RU" dirty="0" err="1"/>
              <a:t>пазара</a:t>
            </a:r>
            <a:r>
              <a:rPr lang="ru-RU" dirty="0"/>
              <a:t>.</a:t>
            </a:r>
          </a:p>
          <a:p>
            <a:r>
              <a:rPr lang="ru-RU" dirty="0"/>
              <a:t>Обработка на </a:t>
            </a:r>
            <a:r>
              <a:rPr lang="ru-RU" dirty="0" err="1"/>
              <a:t>поръчки</a:t>
            </a:r>
            <a:r>
              <a:rPr lang="ru-RU" dirty="0"/>
              <a:t> и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бърза</a:t>
            </a:r>
            <a:r>
              <a:rPr lang="ru-RU" dirty="0"/>
              <a:t> и </a:t>
            </a:r>
            <a:r>
              <a:rPr lang="ru-RU" dirty="0" err="1"/>
              <a:t>ефективна</a:t>
            </a:r>
            <a:r>
              <a:rPr lang="ru-RU" dirty="0"/>
              <a:t> доставка на </a:t>
            </a:r>
            <a:r>
              <a:rPr lang="ru-RU" dirty="0" err="1"/>
              <a:t>стоките</a:t>
            </a:r>
            <a:r>
              <a:rPr lang="ru-RU" dirty="0"/>
              <a:t> или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услугите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е </a:t>
            </a:r>
            <a:r>
              <a:rPr lang="ru-RU" dirty="0" err="1"/>
              <a:t>посочено</a:t>
            </a:r>
            <a:r>
              <a:rPr lang="ru-RU" dirty="0"/>
              <a:t>.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4" y="3812146"/>
            <a:ext cx="6057172" cy="26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402148" y="9186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bg-BG" sz="4800" dirty="0"/>
              <a:t>Заключение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44759" y="199479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DEVT </a:t>
            </a:r>
            <a:r>
              <a:rPr lang="ru-RU" sz="2400" dirty="0" err="1"/>
              <a:t>представлява</a:t>
            </a:r>
            <a:r>
              <a:rPr lang="ru-RU" sz="2400" dirty="0"/>
              <a:t> </a:t>
            </a:r>
            <a:r>
              <a:rPr lang="ru-RU" sz="2400" dirty="0" err="1"/>
              <a:t>иновативна</a:t>
            </a:r>
            <a:r>
              <a:rPr lang="ru-RU" sz="2400" dirty="0"/>
              <a:t> онлайн платформа, </a:t>
            </a:r>
            <a:r>
              <a:rPr lang="ru-RU" sz="2400" dirty="0" err="1"/>
              <a:t>която</a:t>
            </a:r>
            <a:r>
              <a:rPr lang="ru-RU" sz="2400" dirty="0"/>
              <a:t> </a:t>
            </a:r>
            <a:r>
              <a:rPr lang="ru-RU" sz="2400" dirty="0" err="1"/>
              <a:t>създава</a:t>
            </a:r>
            <a:r>
              <a:rPr lang="ru-RU" sz="2400" dirty="0"/>
              <a:t> </a:t>
            </a:r>
            <a:r>
              <a:rPr lang="ru-RU" sz="2400" dirty="0" err="1"/>
              <a:t>възможности</a:t>
            </a:r>
            <a:r>
              <a:rPr lang="ru-RU" sz="2400" dirty="0"/>
              <a:t> за обмен и </a:t>
            </a:r>
            <a:r>
              <a:rPr lang="ru-RU" sz="2400" dirty="0" err="1"/>
              <a:t>споделяне</a:t>
            </a:r>
            <a:r>
              <a:rPr lang="ru-RU" sz="2400" dirty="0"/>
              <a:t> на стоки и услуги между </a:t>
            </a:r>
            <a:r>
              <a:rPr lang="ru-RU" sz="2400" dirty="0" err="1"/>
              <a:t>клиенти</a:t>
            </a:r>
            <a:r>
              <a:rPr lang="ru-RU" sz="2400" dirty="0"/>
              <a:t> от </a:t>
            </a:r>
            <a:r>
              <a:rPr lang="ru-RU" sz="2400" dirty="0" err="1"/>
              <a:t>различни</a:t>
            </a:r>
            <a:r>
              <a:rPr lang="ru-RU" sz="2400" dirty="0"/>
              <a:t> области.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своята</a:t>
            </a:r>
            <a:r>
              <a:rPr lang="ru-RU" sz="2400" dirty="0"/>
              <a:t> цел да </a:t>
            </a:r>
            <a:r>
              <a:rPr lang="ru-RU" sz="2400" dirty="0" err="1"/>
              <a:t>обедини</a:t>
            </a:r>
            <a:r>
              <a:rPr lang="ru-RU" sz="2400" dirty="0"/>
              <a:t> </a:t>
            </a:r>
            <a:r>
              <a:rPr lang="ru-RU" sz="2400" dirty="0" err="1"/>
              <a:t>потребителите</a:t>
            </a:r>
            <a:r>
              <a:rPr lang="ru-RU" sz="2400" dirty="0"/>
              <a:t> в един динамичен </a:t>
            </a:r>
            <a:r>
              <a:rPr lang="ru-RU" sz="2400" dirty="0" err="1"/>
              <a:t>електронен</a:t>
            </a:r>
            <a:r>
              <a:rPr lang="ru-RU" sz="2400" dirty="0"/>
              <a:t> </a:t>
            </a:r>
            <a:r>
              <a:rPr lang="ru-RU" sz="2400" dirty="0" err="1"/>
              <a:t>пазар</a:t>
            </a:r>
            <a:r>
              <a:rPr lang="ru-RU" sz="2400" dirty="0"/>
              <a:t>, DEVT </a:t>
            </a:r>
            <a:r>
              <a:rPr lang="ru-RU" sz="2400" dirty="0" err="1"/>
              <a:t>предоставя</a:t>
            </a:r>
            <a:r>
              <a:rPr lang="ru-RU" sz="2400" dirty="0"/>
              <a:t> </a:t>
            </a:r>
            <a:r>
              <a:rPr lang="ru-RU" sz="2400" dirty="0" err="1"/>
              <a:t>функционалност</a:t>
            </a:r>
            <a:r>
              <a:rPr lang="ru-RU" sz="2400" dirty="0"/>
              <a:t> и </a:t>
            </a:r>
            <a:r>
              <a:rPr lang="ru-RU" sz="2400" dirty="0" err="1"/>
              <a:t>ресурси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подпомагат</a:t>
            </a:r>
            <a:r>
              <a:rPr lang="ru-RU" sz="2400" dirty="0"/>
              <a:t> </a:t>
            </a:r>
            <a:r>
              <a:rPr lang="ru-RU" sz="2400" dirty="0" err="1"/>
              <a:t>развитието</a:t>
            </a:r>
            <a:r>
              <a:rPr lang="ru-RU" sz="2400" dirty="0"/>
              <a:t> на </a:t>
            </a:r>
            <a:r>
              <a:rPr lang="ru-RU" sz="2400" dirty="0" err="1"/>
              <a:t>бизнесите</a:t>
            </a:r>
            <a:r>
              <a:rPr lang="ru-RU" sz="2400" dirty="0"/>
              <a:t> и </a:t>
            </a:r>
            <a:r>
              <a:rPr lang="ru-RU" sz="2400" dirty="0" err="1"/>
              <a:t>улесняват</a:t>
            </a:r>
            <a:r>
              <a:rPr lang="ru-RU" sz="2400" dirty="0"/>
              <a:t> </a:t>
            </a:r>
            <a:r>
              <a:rPr lang="ru-RU" sz="2400" dirty="0" err="1"/>
              <a:t>процесите</a:t>
            </a:r>
            <a:r>
              <a:rPr lang="ru-RU" sz="2400" dirty="0"/>
              <a:t> на </a:t>
            </a:r>
            <a:r>
              <a:rPr lang="ru-RU" sz="2400" dirty="0" err="1"/>
              <a:t>купуване</a:t>
            </a:r>
            <a:r>
              <a:rPr lang="ru-RU" sz="2400" dirty="0"/>
              <a:t> и </a:t>
            </a:r>
            <a:r>
              <a:rPr lang="ru-RU" sz="2400" dirty="0" err="1"/>
              <a:t>продаване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4564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47790" y="2749439"/>
            <a:ext cx="8596668" cy="1320800"/>
          </a:xfrm>
        </p:spPr>
        <p:txBody>
          <a:bodyPr>
            <a:normAutofit/>
          </a:bodyPr>
          <a:lstStyle/>
          <a:p>
            <a:r>
              <a:rPr lang="bg-BG" sz="5400" dirty="0" smtClean="0">
                <a:hlinkClick r:id="rId2"/>
              </a:rPr>
              <a:t>Благодаря за вниманието</a:t>
            </a:r>
            <a:r>
              <a:rPr lang="en-US" sz="5400" dirty="0" smtClean="0">
                <a:hlinkClick r:id="rId2"/>
              </a:rPr>
              <a:t>!</a:t>
            </a:r>
            <a:endParaRPr lang="bg-BG" sz="5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678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370</Words>
  <Application>Microsoft Office PowerPoint</Application>
  <PresentationFormat>Широк екран</PresentationFormat>
  <Paragraphs>37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Презентация на PowerPoint</vt:lpstr>
      <vt:lpstr>Цели</vt:lpstr>
      <vt:lpstr>Предназначение и функционалност </vt:lpstr>
      <vt:lpstr>Използвани технологии, библиотеки и софтуер </vt:lpstr>
      <vt:lpstr>Купувач</vt:lpstr>
      <vt:lpstr>Продавач</vt:lpstr>
      <vt:lpstr>Заключение 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DEVT</dc:title>
  <dc:creator>User</dc:creator>
  <cp:lastModifiedBy>User</cp:lastModifiedBy>
  <cp:revision>8</cp:revision>
  <dcterms:created xsi:type="dcterms:W3CDTF">2023-10-28T06:38:08Z</dcterms:created>
  <dcterms:modified xsi:type="dcterms:W3CDTF">2023-10-29T07:50:43Z</dcterms:modified>
</cp:coreProperties>
</file>