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303" r:id="rId2"/>
    <p:sldId id="304" r:id="rId3"/>
    <p:sldId id="305" r:id="rId4"/>
    <p:sldId id="306" r:id="rId5"/>
    <p:sldId id="307" r:id="rId6"/>
    <p:sldId id="308" r:id="rId7"/>
  </p:sldIdLst>
  <p:sldSz cx="24384000" cy="13716000"/>
  <p:notesSz cx="6858000" cy="9144000"/>
  <p:defaultTextStyle>
    <a:lvl1pPr defTabSz="825500">
      <a:lnSpc>
        <a:spcPct val="90000"/>
      </a:lnSpc>
      <a:defRPr sz="2500">
        <a:solidFill>
          <a:srgbClr val="343434"/>
        </a:solidFill>
        <a:latin typeface="+mn-lt"/>
        <a:ea typeface="+mn-ea"/>
        <a:cs typeface="+mn-cs"/>
        <a:sym typeface="Mark Pro"/>
      </a:defRPr>
    </a:lvl1pPr>
    <a:lvl2pPr indent="228600" defTabSz="825500">
      <a:lnSpc>
        <a:spcPct val="90000"/>
      </a:lnSpc>
      <a:defRPr sz="2500">
        <a:solidFill>
          <a:srgbClr val="343434"/>
        </a:solidFill>
        <a:latin typeface="+mn-lt"/>
        <a:ea typeface="+mn-ea"/>
        <a:cs typeface="+mn-cs"/>
        <a:sym typeface="Mark Pro"/>
      </a:defRPr>
    </a:lvl2pPr>
    <a:lvl3pPr indent="457200" defTabSz="825500">
      <a:lnSpc>
        <a:spcPct val="90000"/>
      </a:lnSpc>
      <a:defRPr sz="2500">
        <a:solidFill>
          <a:srgbClr val="343434"/>
        </a:solidFill>
        <a:latin typeface="+mn-lt"/>
        <a:ea typeface="+mn-ea"/>
        <a:cs typeface="+mn-cs"/>
        <a:sym typeface="Mark Pro"/>
      </a:defRPr>
    </a:lvl3pPr>
    <a:lvl4pPr indent="685800" defTabSz="825500">
      <a:lnSpc>
        <a:spcPct val="90000"/>
      </a:lnSpc>
      <a:defRPr sz="2500">
        <a:solidFill>
          <a:srgbClr val="343434"/>
        </a:solidFill>
        <a:latin typeface="+mn-lt"/>
        <a:ea typeface="+mn-ea"/>
        <a:cs typeface="+mn-cs"/>
        <a:sym typeface="Mark Pro"/>
      </a:defRPr>
    </a:lvl4pPr>
    <a:lvl5pPr indent="914400" defTabSz="825500">
      <a:lnSpc>
        <a:spcPct val="90000"/>
      </a:lnSpc>
      <a:defRPr sz="2500">
        <a:solidFill>
          <a:srgbClr val="343434"/>
        </a:solidFill>
        <a:latin typeface="+mn-lt"/>
        <a:ea typeface="+mn-ea"/>
        <a:cs typeface="+mn-cs"/>
        <a:sym typeface="Mark Pro"/>
      </a:defRPr>
    </a:lvl5pPr>
    <a:lvl6pPr indent="1143000" defTabSz="825500">
      <a:lnSpc>
        <a:spcPct val="90000"/>
      </a:lnSpc>
      <a:defRPr sz="2500">
        <a:solidFill>
          <a:srgbClr val="343434"/>
        </a:solidFill>
        <a:latin typeface="+mn-lt"/>
        <a:ea typeface="+mn-ea"/>
        <a:cs typeface="+mn-cs"/>
        <a:sym typeface="Mark Pro"/>
      </a:defRPr>
    </a:lvl6pPr>
    <a:lvl7pPr indent="1371600" defTabSz="825500">
      <a:lnSpc>
        <a:spcPct val="90000"/>
      </a:lnSpc>
      <a:defRPr sz="2500">
        <a:solidFill>
          <a:srgbClr val="343434"/>
        </a:solidFill>
        <a:latin typeface="+mn-lt"/>
        <a:ea typeface="+mn-ea"/>
        <a:cs typeface="+mn-cs"/>
        <a:sym typeface="Mark Pro"/>
      </a:defRPr>
    </a:lvl7pPr>
    <a:lvl8pPr indent="1600200" defTabSz="825500">
      <a:lnSpc>
        <a:spcPct val="90000"/>
      </a:lnSpc>
      <a:defRPr sz="2500">
        <a:solidFill>
          <a:srgbClr val="343434"/>
        </a:solidFill>
        <a:latin typeface="+mn-lt"/>
        <a:ea typeface="+mn-ea"/>
        <a:cs typeface="+mn-cs"/>
        <a:sym typeface="Mark Pro"/>
      </a:defRPr>
    </a:lvl8pPr>
    <a:lvl9pPr indent="1828800" defTabSz="825500">
      <a:lnSpc>
        <a:spcPct val="90000"/>
      </a:lnSpc>
      <a:defRPr sz="2500">
        <a:solidFill>
          <a:srgbClr val="343434"/>
        </a:solidFill>
        <a:latin typeface="+mn-lt"/>
        <a:ea typeface="+mn-ea"/>
        <a:cs typeface="+mn-cs"/>
        <a:sym typeface="Mark Pro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4D1F"/>
    <a:srgbClr val="E96C1A"/>
    <a:srgbClr val="ECEAEB"/>
    <a:srgbClr val="F4F3F1"/>
    <a:srgbClr val="DCDADB"/>
    <a:srgbClr val="F0EEEF"/>
    <a:srgbClr val="DFDDDE"/>
    <a:srgbClr val="D9D7D8"/>
    <a:srgbClr val="D3D1D2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2" d="100"/>
          <a:sy n="42" d="100"/>
        </p:scale>
        <p:origin x="629" y="82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31" name="Shape 4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2822551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7.png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7.png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18" Type="http://schemas.openxmlformats.org/officeDocument/2006/relationships/image" Target="../media/image18.jpeg"/><Relationship Id="rId26" Type="http://schemas.openxmlformats.org/officeDocument/2006/relationships/image" Target="../media/image26.jpeg"/><Relationship Id="rId3" Type="http://schemas.openxmlformats.org/officeDocument/2006/relationships/image" Target="../media/image3.jpeg"/><Relationship Id="rId21" Type="http://schemas.openxmlformats.org/officeDocument/2006/relationships/image" Target="../media/image21.jpe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17" Type="http://schemas.openxmlformats.org/officeDocument/2006/relationships/image" Target="../media/image17.jpe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6.jpeg"/><Relationship Id="rId20" Type="http://schemas.openxmlformats.org/officeDocument/2006/relationships/image" Target="../media/image20.jpeg"/><Relationship Id="rId29" Type="http://schemas.openxmlformats.org/officeDocument/2006/relationships/image" Target="../media/image2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24" Type="http://schemas.openxmlformats.org/officeDocument/2006/relationships/image" Target="../media/image24.png"/><Relationship Id="rId32" Type="http://schemas.openxmlformats.org/officeDocument/2006/relationships/image" Target="../media/image32.jpeg"/><Relationship Id="rId5" Type="http://schemas.openxmlformats.org/officeDocument/2006/relationships/image" Target="../media/image5.png"/><Relationship Id="rId15" Type="http://schemas.openxmlformats.org/officeDocument/2006/relationships/image" Target="../media/image15.jpeg"/><Relationship Id="rId23" Type="http://schemas.openxmlformats.org/officeDocument/2006/relationships/image" Target="../media/image23.jpeg"/><Relationship Id="rId28" Type="http://schemas.openxmlformats.org/officeDocument/2006/relationships/image" Target="../media/image28.jpeg"/><Relationship Id="rId10" Type="http://schemas.openxmlformats.org/officeDocument/2006/relationships/image" Target="../media/image10.jpeg"/><Relationship Id="rId19" Type="http://schemas.openxmlformats.org/officeDocument/2006/relationships/image" Target="../media/image19.jpeg"/><Relationship Id="rId31" Type="http://schemas.openxmlformats.org/officeDocument/2006/relationships/image" Target="../media/image31.png"/><Relationship Id="rId4" Type="http://schemas.openxmlformats.org/officeDocument/2006/relationships/image" Target="../media/image4.jpeg"/><Relationship Id="rId9" Type="http://schemas.openxmlformats.org/officeDocument/2006/relationships/image" Target="../media/image9.jpeg"/><Relationship Id="rId14" Type="http://schemas.openxmlformats.org/officeDocument/2006/relationships/image" Target="../media/image14.jpe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jpe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ffw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6493" y="12167724"/>
            <a:ext cx="1083041" cy="3682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kopi 1">
    <p:bg>
      <p:bgPr>
        <a:solidFill>
          <a:srgbClr val="1121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ffw-filtered.png"/>
          <p:cNvPicPr/>
          <p:nvPr/>
        </p:nvPicPr>
        <p:blipFill>
          <a:blip r:embed="rId2">
            <a:alphaModFix amt="20861"/>
            <a:extLst/>
          </a:blip>
          <a:stretch>
            <a:fillRect/>
          </a:stretch>
        </p:blipFill>
        <p:spPr>
          <a:xfrm>
            <a:off x="1046493" y="12506391"/>
            <a:ext cx="1083041" cy="3682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l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/>
        </p:nvSpPr>
        <p:spPr>
          <a:xfrm>
            <a:off x="10459335" y="5528733"/>
            <a:ext cx="3500637" cy="1270001"/>
          </a:xfrm>
          <a:prstGeom prst="rect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 sz="3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10459335" y="7484747"/>
            <a:ext cx="2379879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defTabSz="45720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sz="2400" cap="all">
                <a:solidFill>
                  <a:srgbClr val="343434"/>
                </a:solidFill>
                <a:latin typeface="MarkPro-Heavy"/>
                <a:ea typeface="MarkPro-Heavy"/>
                <a:cs typeface="MarkPro-Heavy"/>
                <a:sym typeface="MarkPro-Heavy"/>
              </a:rPr>
              <a:t>Dark grey</a:t>
            </a:r>
          </a:p>
          <a:p>
            <a:pPr lvl="0" defTabSz="45720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sz="2400" cap="all">
                <a:solidFill>
                  <a:srgbClr val="343434"/>
                </a:solidFill>
                <a:latin typeface="MarkPro-Medium"/>
                <a:ea typeface="MarkPro-Medium"/>
                <a:cs typeface="MarkPro-Medium"/>
                <a:sym typeface="MarkPro-Medium"/>
              </a:rPr>
              <a:t>RGB	51/51/51</a:t>
            </a:r>
          </a:p>
          <a:p>
            <a:pPr lvl="0" defTabSz="45720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sz="2400" cap="all">
                <a:solidFill>
                  <a:srgbClr val="343434"/>
                </a:solidFill>
                <a:latin typeface="MarkPro-Medium"/>
                <a:ea typeface="MarkPro-Medium"/>
                <a:cs typeface="MarkPro-Medium"/>
                <a:sym typeface="MarkPro-Medium"/>
              </a:rPr>
              <a:t>Hex 	#333333 </a:t>
            </a:r>
          </a:p>
        </p:txBody>
      </p:sp>
      <p:sp>
        <p:nvSpPr>
          <p:cNvPr id="187" name="Shape 187"/>
          <p:cNvSpPr/>
          <p:nvPr/>
        </p:nvSpPr>
        <p:spPr>
          <a:xfrm>
            <a:off x="14592637" y="5528733"/>
            <a:ext cx="3500637" cy="1270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 sz="3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14592637" y="7484747"/>
            <a:ext cx="3089911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defTabSz="45720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sz="2400" cap="all">
                <a:solidFill>
                  <a:srgbClr val="343434"/>
                </a:solidFill>
                <a:latin typeface="MarkPro-Heavy"/>
                <a:ea typeface="MarkPro-Heavy"/>
                <a:cs typeface="MarkPro-Heavy"/>
                <a:sym typeface="MarkPro-Heavy"/>
              </a:rPr>
              <a:t>Light grey</a:t>
            </a:r>
          </a:p>
          <a:p>
            <a:pPr lvl="0" defTabSz="45720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sz="2400" cap="all">
                <a:solidFill>
                  <a:srgbClr val="343434"/>
                </a:solidFill>
                <a:latin typeface="MarkPro-Medium"/>
                <a:ea typeface="MarkPro-Medium"/>
                <a:cs typeface="MarkPro-Medium"/>
                <a:sym typeface="MarkPro-Medium"/>
              </a:rPr>
              <a:t>RGB	203/203/203</a:t>
            </a:r>
          </a:p>
          <a:p>
            <a:pPr lvl="0" defTabSz="45720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sz="2400" cap="all">
                <a:solidFill>
                  <a:srgbClr val="343434"/>
                </a:solidFill>
                <a:latin typeface="MarkPro-Medium"/>
                <a:ea typeface="MarkPro-Medium"/>
                <a:cs typeface="MarkPro-Medium"/>
                <a:sym typeface="MarkPro-Medium"/>
              </a:rPr>
              <a:t>Hex 	#CBCBCB </a:t>
            </a:r>
          </a:p>
        </p:txBody>
      </p:sp>
      <p:pic>
        <p:nvPicPr>
          <p:cNvPr id="189" name="ffw-filtered.png"/>
          <p:cNvPicPr/>
          <p:nvPr/>
        </p:nvPicPr>
        <p:blipFill>
          <a:blip r:embed="rId2">
            <a:alphaModFix amt="20861"/>
            <a:extLst/>
          </a:blip>
          <a:stretch>
            <a:fillRect/>
          </a:stretch>
        </p:blipFill>
        <p:spPr>
          <a:xfrm>
            <a:off x="1046493" y="12506391"/>
            <a:ext cx="1083041" cy="3682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odel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11701689" y="8599385"/>
            <a:ext cx="2210563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 defTabSz="45720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sz="2400" cap="all">
                <a:solidFill>
                  <a:srgbClr val="343434"/>
                </a:solidFill>
              </a:rPr>
              <a:t>Text left</a:t>
            </a:r>
          </a:p>
          <a:p>
            <a:pPr lvl="0" algn="r" defTabSz="45720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sz="2400" cap="all">
                <a:solidFill>
                  <a:srgbClr val="343434"/>
                </a:solidFill>
              </a:rPr>
              <a:t>positioning</a:t>
            </a:r>
          </a:p>
        </p:txBody>
      </p:sp>
      <p:sp>
        <p:nvSpPr>
          <p:cNvPr id="192" name="Shape 192"/>
          <p:cNvSpPr/>
          <p:nvPr/>
        </p:nvSpPr>
        <p:spPr>
          <a:xfrm>
            <a:off x="14351756" y="8652089"/>
            <a:ext cx="758191" cy="7581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11214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 algn="ctr" defTabSz="457200">
              <a:lnSpc>
                <a:spcPct val="100000"/>
              </a:lnSpc>
              <a:defRPr sz="2400" cap="all">
                <a:solidFill>
                  <a:srgbClr val="FFFFFF"/>
                </a:solidFill>
                <a:latin typeface="MarkPro-Heavy"/>
                <a:ea typeface="MarkPro-Heavy"/>
                <a:cs typeface="MarkPro-Heavy"/>
                <a:sym typeface="MarkPro-Heavy"/>
              </a:defRPr>
            </a:pP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13625570" y="9742384"/>
            <a:ext cx="2210563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ctr" defTabSz="45720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sz="2400" cap="all">
                <a:solidFill>
                  <a:srgbClr val="343434"/>
                </a:solidFill>
              </a:rPr>
              <a:t>Text under</a:t>
            </a:r>
          </a:p>
          <a:p>
            <a:pPr lvl="0" algn="ctr" defTabSz="45720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sz="2400" cap="all">
                <a:solidFill>
                  <a:srgbClr val="343434"/>
                </a:solidFill>
              </a:rPr>
              <a:t>positioning</a:t>
            </a:r>
          </a:p>
        </p:txBody>
      </p:sp>
      <p:sp>
        <p:nvSpPr>
          <p:cNvPr id="194" name="Shape 194"/>
          <p:cNvSpPr/>
          <p:nvPr/>
        </p:nvSpPr>
        <p:spPr>
          <a:xfrm>
            <a:off x="2759810" y="10802622"/>
            <a:ext cx="758191" cy="7581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11214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 sz="3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2503905" y="8716652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11214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457200">
              <a:lnSpc>
                <a:spcPct val="100000"/>
              </a:lnSpc>
              <a:defRPr sz="2400" cap="all">
                <a:solidFill>
                  <a:srgbClr val="FFFFFF"/>
                </a:solidFill>
                <a:latin typeface="MarkPro-Heavy"/>
                <a:ea typeface="MarkPro-Heavy"/>
                <a:cs typeface="MarkPro-Heavy"/>
                <a:sym typeface="MarkPro-Heavy"/>
              </a:defRPr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6669505" y="8716652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D28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457200">
              <a:lnSpc>
                <a:spcPct val="100000"/>
              </a:lnSpc>
              <a:defRPr sz="2400" cap="all">
                <a:solidFill>
                  <a:srgbClr val="FFFFFF"/>
                </a:solidFill>
                <a:latin typeface="MarkPro-Heavy"/>
                <a:ea typeface="MarkPro-Heavy"/>
                <a:cs typeface="MarkPro-Heavy"/>
                <a:sym typeface="MarkPro-Heavy"/>
              </a:defRPr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4586705" y="8716652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D5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457200">
              <a:lnSpc>
                <a:spcPct val="100000"/>
              </a:lnSpc>
              <a:defRPr sz="2400" cap="all">
                <a:solidFill>
                  <a:srgbClr val="FFFFFF"/>
                </a:solidFill>
                <a:latin typeface="MarkPro-Heavy"/>
                <a:ea typeface="MarkPro-Heavy"/>
                <a:cs typeface="MarkPro-Heavy"/>
                <a:sym typeface="MarkPro-Heavy"/>
              </a:defRPr>
            </a:pPr>
            <a:endParaRPr/>
          </a:p>
        </p:txBody>
      </p:sp>
      <p:pic>
        <p:nvPicPr>
          <p:cNvPr id="198" name="ffw-filtered.png"/>
          <p:cNvPicPr/>
          <p:nvPr/>
        </p:nvPicPr>
        <p:blipFill>
          <a:blip r:embed="rId2">
            <a:alphaModFix amt="20861"/>
            <a:extLst/>
          </a:blip>
          <a:stretch>
            <a:fillRect/>
          </a:stretch>
        </p:blipFill>
        <p:spPr>
          <a:xfrm>
            <a:off x="1046493" y="12506391"/>
            <a:ext cx="1083041" cy="3682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odel circles cop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5201681" y="7226299"/>
            <a:ext cx="175229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defRPr sz="2400" cap="all">
                <a:latin typeface="MarkPro-Medium"/>
                <a:ea typeface="MarkPro-Medium"/>
                <a:cs typeface="MarkPro-Medium"/>
                <a:sym typeface="MarkPro-Medium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2400" cap="all">
                <a:solidFill>
                  <a:srgbClr val="343434"/>
                </a:solidFill>
              </a:rPr>
              <a:t>Text left</a:t>
            </a:r>
          </a:p>
        </p:txBody>
      </p:sp>
      <p:sp>
        <p:nvSpPr>
          <p:cNvPr id="201" name="Shape 201"/>
          <p:cNvSpPr/>
          <p:nvPr/>
        </p:nvSpPr>
        <p:spPr>
          <a:xfrm>
            <a:off x="9057177" y="4850077"/>
            <a:ext cx="9617142" cy="1270001"/>
          </a:xfrm>
          <a:prstGeom prst="rect">
            <a:avLst/>
          </a:prstGeom>
          <a:solidFill>
            <a:srgbClr val="11214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 algn="ctr" defTabSz="45720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sz="2400" cap="all">
                <a:solidFill>
                  <a:srgbClr val="FFFFFF"/>
                </a:solidFill>
                <a:latin typeface="MarkPro-Heavy"/>
                <a:ea typeface="MarkPro-Heavy"/>
                <a:cs typeface="MarkPro-Heavy"/>
                <a:sym typeface="MarkPro-Heavy"/>
              </a:rPr>
              <a:t>text in center position</a:t>
            </a:r>
          </a:p>
          <a:p>
            <a:pPr lvl="0" algn="ctr" defTabSz="45720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sz="2400" cap="all">
                <a:solidFill>
                  <a:srgbClr val="FFFFFF"/>
                </a:solidFill>
                <a:latin typeface="MarkPro-Heavy"/>
                <a:ea typeface="MarkPro-Heavy"/>
                <a:cs typeface="MarkPro-Heavy"/>
                <a:sym typeface="MarkPro-Heavy"/>
              </a:rPr>
              <a:t>with large description</a:t>
            </a:r>
          </a:p>
        </p:txBody>
      </p:sp>
      <p:sp>
        <p:nvSpPr>
          <p:cNvPr id="202" name="Shape 202"/>
          <p:cNvSpPr/>
          <p:nvPr/>
        </p:nvSpPr>
        <p:spPr>
          <a:xfrm>
            <a:off x="10893518" y="6832599"/>
            <a:ext cx="5944460" cy="1270001"/>
          </a:xfrm>
          <a:prstGeom prst="rect">
            <a:avLst/>
          </a:prstGeom>
          <a:solidFill>
            <a:srgbClr val="0D28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 defTabSz="457200">
              <a:lnSpc>
                <a:spcPct val="100000"/>
              </a:lnSpc>
              <a:defRPr sz="2400" cap="all">
                <a:solidFill>
                  <a:srgbClr val="FFFFFF"/>
                </a:solidFill>
                <a:latin typeface="MarkPro-Heavy"/>
                <a:ea typeface="MarkPro-Heavy"/>
                <a:cs typeface="MarkPro-Heavy"/>
                <a:sym typeface="MarkPro-Heavy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2400" cap="all">
                <a:solidFill>
                  <a:srgbClr val="FFFFFF"/>
                </a:solidFill>
              </a:rPr>
              <a:t>text in center position</a:t>
            </a:r>
          </a:p>
        </p:txBody>
      </p:sp>
      <p:pic>
        <p:nvPicPr>
          <p:cNvPr id="203" name="ffw-filtered.png"/>
          <p:cNvPicPr/>
          <p:nvPr/>
        </p:nvPicPr>
        <p:blipFill>
          <a:blip r:embed="rId2">
            <a:alphaModFix amt="20861"/>
            <a:extLst/>
          </a:blip>
          <a:stretch>
            <a:fillRect/>
          </a:stretch>
        </p:blipFill>
        <p:spPr>
          <a:xfrm>
            <a:off x="1046493" y="12506391"/>
            <a:ext cx="1083041" cy="3682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x/y axis cop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/>
        </p:nvSpPr>
        <p:spPr>
          <a:xfrm flipV="1">
            <a:off x="3809999" y="3174999"/>
            <a:ext cx="1" cy="8509001"/>
          </a:xfrm>
          <a:prstGeom prst="line">
            <a:avLst/>
          </a:prstGeom>
          <a:ln w="127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ctr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06" name="Shape 206"/>
          <p:cNvSpPr/>
          <p:nvPr/>
        </p:nvSpPr>
        <p:spPr>
          <a:xfrm flipV="1">
            <a:off x="3810000" y="11683999"/>
            <a:ext cx="16764001" cy="2"/>
          </a:xfrm>
          <a:prstGeom prst="line">
            <a:avLst/>
          </a:prstGeom>
          <a:ln w="127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ctr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207" name="ffw-filtered.png"/>
          <p:cNvPicPr/>
          <p:nvPr/>
        </p:nvPicPr>
        <p:blipFill>
          <a:blip r:embed="rId2">
            <a:alphaModFix amt="20861"/>
            <a:extLst/>
          </a:blip>
          <a:stretch>
            <a:fillRect/>
          </a:stretch>
        </p:blipFill>
        <p:spPr>
          <a:xfrm>
            <a:off x="1046493" y="12506391"/>
            <a:ext cx="1083041" cy="3682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x/y axis po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 flipV="1">
            <a:off x="12192000" y="2032000"/>
            <a:ext cx="0" cy="9652000"/>
          </a:xfrm>
          <a:prstGeom prst="line">
            <a:avLst/>
          </a:prstGeom>
          <a:ln w="12700">
            <a:solidFill/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lvl="0" algn="ctr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10" name="Shape 210"/>
          <p:cNvSpPr/>
          <p:nvPr/>
        </p:nvSpPr>
        <p:spPr>
          <a:xfrm flipV="1">
            <a:off x="3810000" y="6857999"/>
            <a:ext cx="16764001" cy="2"/>
          </a:xfrm>
          <a:prstGeom prst="line">
            <a:avLst/>
          </a:prstGeom>
          <a:ln w="12700">
            <a:solidFill/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lvl="0" algn="ctr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1046493" y="6616700"/>
            <a:ext cx="2498904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defRPr sz="2400" cap="all">
                <a:latin typeface="MarkPro-Heavy"/>
                <a:ea typeface="MarkPro-Heavy"/>
                <a:cs typeface="MarkPro-Heavy"/>
                <a:sym typeface="MarkPro-Heavy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2400" cap="all">
                <a:solidFill>
                  <a:srgbClr val="343434"/>
                </a:solidFill>
              </a:rPr>
              <a:t>x description</a:t>
            </a:r>
          </a:p>
        </p:txBody>
      </p:sp>
      <p:pic>
        <p:nvPicPr>
          <p:cNvPr id="212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48329" y="12841795"/>
            <a:ext cx="762392" cy="56501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ffw-filtered.png"/>
          <p:cNvPicPr/>
          <p:nvPr/>
        </p:nvPicPr>
        <p:blipFill>
          <a:blip r:embed="rId3">
            <a:alphaModFix amt="20861"/>
            <a:extLst/>
          </a:blip>
          <a:stretch>
            <a:fillRect/>
          </a:stretch>
        </p:blipFill>
        <p:spPr>
          <a:xfrm>
            <a:off x="1046493" y="12506391"/>
            <a:ext cx="1083041" cy="3682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FullScreen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6493" y="12438658"/>
            <a:ext cx="1082261" cy="3682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FullScreen copy kopi">
    <p:bg>
      <p:bgPr>
        <a:solidFill>
          <a:srgbClr val="0D2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6493" y="12438658"/>
            <a:ext cx="1082261" cy="3682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FullScreen copy kopi 1">
    <p:bg>
      <p:bgPr>
        <a:solidFill>
          <a:srgbClr val="1121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6493" y="12438658"/>
            <a:ext cx="1082261" cy="3682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ffw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6493" y="12167724"/>
            <a:ext cx="1083041" cy="3682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FullScreen With Shout Out">
    <p:bg>
      <p:bgPr>
        <a:solidFill>
          <a:srgbClr val="0D2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6493" y="12438658"/>
            <a:ext cx="1082261" cy="3682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hout out">
    <p:bg>
      <p:bgPr>
        <a:solidFill>
          <a:srgbClr val="1121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6493" y="12438658"/>
            <a:ext cx="1082261" cy="3682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se ">
    <p:bg>
      <p:bgPr>
        <a:solidFill>
          <a:srgbClr val="1121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pasted-image.pdf"/>
          <p:cNvPicPr/>
          <p:nvPr/>
        </p:nvPicPr>
        <p:blipFill>
          <a:blip r:embed="rId2">
            <a:alphaModFix amt="43105"/>
            <a:extLst/>
          </a:blip>
          <a:stretch>
            <a:fillRect/>
          </a:stretch>
        </p:blipFill>
        <p:spPr>
          <a:xfrm>
            <a:off x="1046493" y="12438658"/>
            <a:ext cx="1082261" cy="3682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se  website/tall image crop">
    <p:bg>
      <p:bgPr>
        <a:solidFill>
          <a:srgbClr val="1121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/>
        </p:nvSpPr>
        <p:spPr>
          <a:xfrm>
            <a:off x="2758810" y="1126066"/>
            <a:ext cx="21033846" cy="13716001"/>
          </a:xfrm>
          <a:prstGeom prst="roundRect">
            <a:avLst>
              <a:gd name="adj" fmla="val 926"/>
            </a:avLst>
          </a:prstGeom>
          <a:solidFill>
            <a:srgbClr val="E8E9E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 algn="ctr">
              <a:lnSpc>
                <a:spcPct val="100000"/>
              </a:lnSpc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2970543" y="1371599"/>
            <a:ext cx="222351" cy="222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9">
              <a:alpha val="51669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3321910" y="1371599"/>
            <a:ext cx="222350" cy="222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9">
              <a:alpha val="51669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3673276" y="1371599"/>
            <a:ext cx="222351" cy="222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9">
              <a:alpha val="51669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231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6493" y="12438658"/>
            <a:ext cx="1082261" cy="3682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se  website/tall image crop kopi">
    <p:bg>
      <p:bgPr>
        <a:solidFill>
          <a:srgbClr val="1121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5479983" y="4401152"/>
            <a:ext cx="4552591" cy="8048883"/>
          </a:xfrm>
          <a:prstGeom prst="roundRect">
            <a:avLst>
              <a:gd name="adj" fmla="val 1806"/>
            </a:avLst>
          </a:prstGeom>
          <a:solidFill>
            <a:srgbClr val="E8E9E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 algn="ctr">
              <a:lnSpc>
                <a:spcPct val="100000"/>
              </a:lnSpc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7459779" y="11621641"/>
            <a:ext cx="592999" cy="592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9">
              <a:alpha val="51669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7121278" y="4706059"/>
            <a:ext cx="1270001" cy="144978"/>
          </a:xfrm>
          <a:prstGeom prst="roundRect">
            <a:avLst>
              <a:gd name="adj" fmla="val 50000"/>
            </a:avLst>
          </a:prstGeom>
          <a:solidFill>
            <a:srgbClr val="A6AAA9">
              <a:alpha val="51669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10676039" y="1017421"/>
            <a:ext cx="8951119" cy="11432614"/>
          </a:xfrm>
          <a:prstGeom prst="roundRect">
            <a:avLst>
              <a:gd name="adj" fmla="val 1245"/>
            </a:avLst>
          </a:prstGeom>
          <a:solidFill>
            <a:srgbClr val="E8E9E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 algn="ctr">
              <a:lnSpc>
                <a:spcPct val="100000"/>
              </a:lnSpc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37" name="Shape 237"/>
          <p:cNvSpPr/>
          <p:nvPr/>
        </p:nvSpPr>
        <p:spPr>
          <a:xfrm>
            <a:off x="14855099" y="11587492"/>
            <a:ext cx="592999" cy="592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9">
              <a:alpha val="51669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238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6493" y="12438658"/>
            <a:ext cx="1082261" cy="3682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se  website/tall image crop kopi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/>
        </p:nvSpPr>
        <p:spPr>
          <a:xfrm>
            <a:off x="5513850" y="4022642"/>
            <a:ext cx="4552590" cy="8427393"/>
          </a:xfrm>
          <a:prstGeom prst="roundRect">
            <a:avLst>
              <a:gd name="adj" fmla="val 1806"/>
            </a:avLst>
          </a:prstGeom>
          <a:solidFill>
            <a:srgbClr val="E8E9E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7493646" y="11621641"/>
            <a:ext cx="592999" cy="592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9">
              <a:alpha val="51669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7155145" y="4316593"/>
            <a:ext cx="1270001" cy="144977"/>
          </a:xfrm>
          <a:prstGeom prst="roundRect">
            <a:avLst>
              <a:gd name="adj" fmla="val 50000"/>
            </a:avLst>
          </a:prstGeom>
          <a:solidFill>
            <a:srgbClr val="A6AAA9">
              <a:alpha val="51669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10676039" y="1017421"/>
            <a:ext cx="8951119" cy="11432614"/>
          </a:xfrm>
          <a:prstGeom prst="roundRect">
            <a:avLst>
              <a:gd name="adj" fmla="val 1245"/>
            </a:avLst>
          </a:prstGeom>
          <a:solidFill>
            <a:srgbClr val="E8E9E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 algn="ctr">
              <a:lnSpc>
                <a:spcPct val="100000"/>
              </a:lnSpc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44" name="Shape 244"/>
          <p:cNvSpPr/>
          <p:nvPr/>
        </p:nvSpPr>
        <p:spPr>
          <a:xfrm>
            <a:off x="14855099" y="11587492"/>
            <a:ext cx="592999" cy="592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9">
              <a:alpha val="51669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245" name="ffw-filtered.png"/>
          <p:cNvPicPr/>
          <p:nvPr/>
        </p:nvPicPr>
        <p:blipFill>
          <a:blip r:embed="rId2">
            <a:alphaModFix amt="20861"/>
            <a:extLst/>
          </a:blip>
          <a:stretch>
            <a:fillRect/>
          </a:stretch>
        </p:blipFill>
        <p:spPr>
          <a:xfrm>
            <a:off x="1046493" y="12506391"/>
            <a:ext cx="1083041" cy="3682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rocess kop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ffw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6493" y="12166600"/>
            <a:ext cx="1083041" cy="368234"/>
          </a:xfrm>
          <a:prstGeom prst="rect">
            <a:avLst/>
          </a:prstGeom>
          <a:ln w="12700">
            <a:miter lim="400000"/>
          </a:ln>
        </p:spPr>
      </p:pic>
      <p:sp>
        <p:nvSpPr>
          <p:cNvPr id="308" name="Shape 308"/>
          <p:cNvSpPr/>
          <p:nvPr/>
        </p:nvSpPr>
        <p:spPr>
          <a:xfrm>
            <a:off x="3682913" y="3773147"/>
            <a:ext cx="604729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defTabSz="457200">
              <a:lnSpc>
                <a:spcPct val="100000"/>
              </a:lnSpc>
              <a:defRPr sz="2400">
                <a:solidFill>
                  <a:srgbClr val="112146"/>
                </a:solidFill>
                <a:latin typeface="MarkPro-Light"/>
                <a:ea typeface="MarkPro-Light"/>
                <a:cs typeface="MarkPro-Light"/>
                <a:sym typeface="MarkPro-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12146"/>
                </a:solidFill>
              </a:rPr>
              <a:t>Understanding defines strategy</a:t>
            </a:r>
          </a:p>
        </p:txBody>
      </p:sp>
      <p:grpSp>
        <p:nvGrpSpPr>
          <p:cNvPr id="313" name="Group 313"/>
          <p:cNvGrpSpPr/>
          <p:nvPr/>
        </p:nvGrpSpPr>
        <p:grpSpPr>
          <a:xfrm>
            <a:off x="15654019" y="7908837"/>
            <a:ext cx="3024971" cy="3023334"/>
            <a:chOff x="0" y="0"/>
            <a:chExt cx="3024970" cy="3023333"/>
          </a:xfrm>
        </p:grpSpPr>
        <p:sp>
          <p:nvSpPr>
            <p:cNvPr id="309" name="Shape 309"/>
            <p:cNvSpPr/>
            <p:nvPr/>
          </p:nvSpPr>
          <p:spPr>
            <a:xfrm>
              <a:off x="223163" y="459806"/>
              <a:ext cx="2169239" cy="2169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127000" cap="flat">
              <a:solidFill>
                <a:srgbClr val="CBCBCB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defRPr sz="2400" cap="all">
                  <a:solidFill>
                    <a:srgbClr val="FFFFFF"/>
                  </a:solidFill>
                  <a:latin typeface="MarkPro-Heavy"/>
                  <a:ea typeface="MarkPro-Heavy"/>
                  <a:cs typeface="MarkPro-Heavy"/>
                  <a:sym typeface="MarkPro-Heavy"/>
                </a:defRPr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0" y="1715550"/>
              <a:ext cx="1307783" cy="1307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1214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 defTabSz="457200">
                <a:lnSpc>
                  <a:spcPct val="100000"/>
                </a:lnSpc>
                <a:defRPr sz="1500" b="1" cap="all">
                  <a:solidFill>
                    <a:srgbClr val="FFFFFF"/>
                  </a:solidFill>
                </a:defRPr>
              </a:lvl1pPr>
            </a:lstStyle>
            <a:p>
              <a:pPr lvl="0">
                <a:defRPr sz="1800" b="0" cap="none">
                  <a:solidFill>
                    <a:srgbClr val="000000"/>
                  </a:solidFill>
                </a:defRPr>
              </a:pPr>
              <a:r>
                <a:rPr sz="1500" b="1" cap="all">
                  <a:solidFill>
                    <a:srgbClr val="FFFFFF"/>
                  </a:solidFill>
                </a:rPr>
                <a:t>learn</a:t>
              </a:r>
            </a:p>
          </p:txBody>
        </p:sp>
        <p:sp>
          <p:nvSpPr>
            <p:cNvPr id="311" name="Shape 311"/>
            <p:cNvSpPr/>
            <p:nvPr/>
          </p:nvSpPr>
          <p:spPr>
            <a:xfrm>
              <a:off x="413362" y="0"/>
              <a:ext cx="1307784" cy="1307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1214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 defTabSz="457200">
                <a:lnSpc>
                  <a:spcPct val="100000"/>
                </a:lnSpc>
                <a:defRPr sz="1500" b="1" cap="all">
                  <a:solidFill>
                    <a:srgbClr val="FFFFFF"/>
                  </a:solidFill>
                </a:defRPr>
              </a:lvl1pPr>
            </a:lstStyle>
            <a:p>
              <a:pPr lvl="0">
                <a:defRPr sz="1800" b="0" cap="none">
                  <a:solidFill>
                    <a:srgbClr val="000000"/>
                  </a:solidFill>
                </a:defRPr>
              </a:pPr>
              <a:r>
                <a:rPr sz="1500" b="1" cap="all">
                  <a:solidFill>
                    <a:srgbClr val="FFFFFF"/>
                  </a:solidFill>
                </a:rPr>
                <a:t>build</a:t>
              </a:r>
            </a:p>
          </p:txBody>
        </p:sp>
        <p:sp>
          <p:nvSpPr>
            <p:cNvPr id="312" name="Shape 312"/>
            <p:cNvSpPr/>
            <p:nvPr/>
          </p:nvSpPr>
          <p:spPr>
            <a:xfrm>
              <a:off x="1717187" y="1105354"/>
              <a:ext cx="1307784" cy="1307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1214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 defTabSz="457200">
                <a:lnSpc>
                  <a:spcPct val="100000"/>
                </a:lnSpc>
                <a:defRPr sz="1500" b="1" cap="all">
                  <a:solidFill>
                    <a:srgbClr val="FFFFFF"/>
                  </a:solidFill>
                </a:defRPr>
              </a:lvl1pPr>
            </a:lstStyle>
            <a:p>
              <a:pPr lvl="0">
                <a:defRPr sz="1800" b="0" cap="none">
                  <a:solidFill>
                    <a:srgbClr val="000000"/>
                  </a:solidFill>
                </a:defRPr>
              </a:pPr>
              <a:r>
                <a:rPr sz="1500" b="1" cap="all">
                  <a:solidFill>
                    <a:srgbClr val="FFFFFF"/>
                  </a:solidFill>
                </a:rPr>
                <a:t>measure</a:t>
              </a:r>
            </a:p>
          </p:txBody>
        </p:sp>
      </p:grpSp>
      <p:sp>
        <p:nvSpPr>
          <p:cNvPr id="314" name="Shape 314"/>
          <p:cNvSpPr/>
          <p:nvPr/>
        </p:nvSpPr>
        <p:spPr>
          <a:xfrm>
            <a:off x="3359940" y="5142342"/>
            <a:ext cx="8777171" cy="21199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7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D28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457200">
              <a:lnSpc>
                <a:spcPct val="100000"/>
              </a:lnSpc>
              <a:defRPr sz="2400" cap="all">
                <a:solidFill>
                  <a:srgbClr val="FFFFFF"/>
                </a:solidFill>
                <a:latin typeface="MarkPro-Heavy"/>
                <a:ea typeface="MarkPro-Heavy"/>
                <a:cs typeface="MarkPro-Heavy"/>
                <a:sym typeface="MarkPro-Heavy"/>
              </a:defRPr>
            </a:pPr>
            <a:endParaRPr/>
          </a:p>
        </p:txBody>
      </p:sp>
      <p:sp>
        <p:nvSpPr>
          <p:cNvPr id="315" name="Shape 315"/>
          <p:cNvSpPr/>
          <p:nvPr/>
        </p:nvSpPr>
        <p:spPr>
          <a:xfrm rot="10800000">
            <a:off x="3359940" y="4999566"/>
            <a:ext cx="8777170" cy="21199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7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D28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457200">
              <a:lnSpc>
                <a:spcPct val="100000"/>
              </a:lnSpc>
              <a:defRPr sz="2400" cap="all">
                <a:solidFill>
                  <a:srgbClr val="FFFFFF"/>
                </a:solidFill>
                <a:latin typeface="MarkPro-Heavy"/>
                <a:ea typeface="MarkPro-Heavy"/>
                <a:cs typeface="MarkPro-Heavy"/>
                <a:sym typeface="MarkPro-Heavy"/>
              </a:defRPr>
            </a:pP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3789231" y="6416013"/>
            <a:ext cx="2410144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lnSpc>
                <a:spcPct val="100000"/>
              </a:lnSpc>
              <a:defRPr cap="all">
                <a:solidFill>
                  <a:srgbClr val="FFFFFF"/>
                </a:solidFill>
                <a:latin typeface="MarkPro-Book"/>
                <a:ea typeface="MarkPro-Book"/>
                <a:cs typeface="MarkPro-Book"/>
                <a:sym typeface="MarkPro-Book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2500" cap="all">
                <a:solidFill>
                  <a:srgbClr val="FFFFFF"/>
                </a:solidFill>
              </a:rPr>
              <a:t>understand</a:t>
            </a:r>
          </a:p>
        </p:txBody>
      </p:sp>
      <p:sp>
        <p:nvSpPr>
          <p:cNvPr id="317" name="Shape 317"/>
          <p:cNvSpPr/>
          <p:nvPr/>
        </p:nvSpPr>
        <p:spPr>
          <a:xfrm>
            <a:off x="8634329" y="5409536"/>
            <a:ext cx="1345090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lnSpc>
                <a:spcPct val="100000"/>
              </a:lnSpc>
              <a:defRPr cap="all">
                <a:solidFill>
                  <a:srgbClr val="FFFFFF"/>
                </a:solidFill>
                <a:latin typeface="MarkPro-Book"/>
                <a:ea typeface="MarkPro-Book"/>
                <a:cs typeface="MarkPro-Book"/>
                <a:sym typeface="MarkPro-Book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2500" cap="all">
                <a:solidFill>
                  <a:srgbClr val="FFFFFF"/>
                </a:solidFill>
              </a:rPr>
              <a:t>define</a:t>
            </a:r>
          </a:p>
        </p:txBody>
      </p:sp>
      <p:sp>
        <p:nvSpPr>
          <p:cNvPr id="318" name="Shape 318"/>
          <p:cNvSpPr/>
          <p:nvPr/>
        </p:nvSpPr>
        <p:spPr>
          <a:xfrm flipH="1">
            <a:off x="12137110" y="5141395"/>
            <a:ext cx="8777171" cy="21199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7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D28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457200">
              <a:lnSpc>
                <a:spcPct val="100000"/>
              </a:lnSpc>
              <a:defRPr sz="2400" cap="all">
                <a:solidFill>
                  <a:srgbClr val="FFFFFF"/>
                </a:solidFill>
                <a:latin typeface="MarkPro-Heavy"/>
                <a:ea typeface="MarkPro-Heavy"/>
                <a:cs typeface="MarkPro-Heavy"/>
                <a:sym typeface="MarkPro-Heavy"/>
              </a:defRPr>
            </a:pPr>
            <a:endParaRPr/>
          </a:p>
        </p:txBody>
      </p:sp>
      <p:sp>
        <p:nvSpPr>
          <p:cNvPr id="319" name="Shape 319"/>
          <p:cNvSpPr/>
          <p:nvPr/>
        </p:nvSpPr>
        <p:spPr>
          <a:xfrm rot="10800000" flipH="1">
            <a:off x="12124410" y="4999566"/>
            <a:ext cx="8777171" cy="21199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7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D28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457200">
              <a:lnSpc>
                <a:spcPct val="100000"/>
              </a:lnSpc>
              <a:defRPr sz="2400" cap="all">
                <a:solidFill>
                  <a:srgbClr val="FFFFFF"/>
                </a:solidFill>
                <a:latin typeface="MarkPro-Heavy"/>
                <a:ea typeface="MarkPro-Heavy"/>
                <a:cs typeface="MarkPro-Heavy"/>
                <a:sym typeface="MarkPro-Heavy"/>
              </a:defRPr>
            </a:pP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14016988" y="5409536"/>
            <a:ext cx="1637031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lnSpc>
                <a:spcPct val="100000"/>
              </a:lnSpc>
              <a:defRPr cap="all">
                <a:solidFill>
                  <a:srgbClr val="FFFFFF"/>
                </a:solidFill>
                <a:latin typeface="MarkPro-Book"/>
                <a:ea typeface="MarkPro-Book"/>
                <a:cs typeface="MarkPro-Book"/>
                <a:sym typeface="MarkPro-Book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2500" cap="all">
                <a:solidFill>
                  <a:srgbClr val="FFFFFF"/>
                </a:solidFill>
              </a:rPr>
              <a:t>explore</a:t>
            </a:r>
          </a:p>
        </p:txBody>
      </p:sp>
      <p:sp>
        <p:nvSpPr>
          <p:cNvPr id="321" name="Shape 321"/>
          <p:cNvSpPr/>
          <p:nvPr/>
        </p:nvSpPr>
        <p:spPr>
          <a:xfrm>
            <a:off x="19044606" y="6324924"/>
            <a:ext cx="140414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lnSpc>
                <a:spcPct val="100000"/>
              </a:lnSpc>
              <a:defRPr cap="all">
                <a:solidFill>
                  <a:srgbClr val="FFFFFF"/>
                </a:solidFill>
                <a:latin typeface="MarkPro-Book"/>
                <a:ea typeface="MarkPro-Book"/>
                <a:cs typeface="MarkPro-Book"/>
                <a:sym typeface="MarkPro-Book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2500" cap="all">
                <a:solidFill>
                  <a:srgbClr val="FFFFFF"/>
                </a:solidFill>
              </a:rPr>
              <a:t>create</a:t>
            </a:r>
          </a:p>
        </p:txBody>
      </p:sp>
      <p:sp>
        <p:nvSpPr>
          <p:cNvPr id="322" name="Shape 322"/>
          <p:cNvSpPr/>
          <p:nvPr/>
        </p:nvSpPr>
        <p:spPr>
          <a:xfrm>
            <a:off x="832127" y="5106227"/>
            <a:ext cx="2192140" cy="21921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11214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 defTabSz="457200">
              <a:lnSpc>
                <a:spcPct val="100000"/>
              </a:lnSpc>
              <a:defRPr sz="2000" b="1" cap="all">
                <a:solidFill>
                  <a:srgbClr val="FFFFFF"/>
                </a:solidFill>
              </a:defRPr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sz="2000" b="1" cap="all">
                <a:solidFill>
                  <a:srgbClr val="FFFFFF"/>
                </a:solidFill>
              </a:rPr>
              <a:t>trigger</a:t>
            </a:r>
          </a:p>
        </p:txBody>
      </p:sp>
      <p:sp>
        <p:nvSpPr>
          <p:cNvPr id="323" name="Shape 323"/>
          <p:cNvSpPr/>
          <p:nvPr/>
        </p:nvSpPr>
        <p:spPr>
          <a:xfrm>
            <a:off x="21289745" y="5069164"/>
            <a:ext cx="2192140" cy="21921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11214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 defTabSz="457200">
              <a:lnSpc>
                <a:spcPct val="100000"/>
              </a:lnSpc>
              <a:defRPr sz="2000" b="1" cap="all">
                <a:solidFill>
                  <a:srgbClr val="FFFFFF"/>
                </a:solidFill>
              </a:defRPr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sz="2000" b="1" cap="all">
                <a:solidFill>
                  <a:srgbClr val="FFFFFF"/>
                </a:solidFill>
              </a:rPr>
              <a:t>Solution</a:t>
            </a:r>
          </a:p>
        </p:txBody>
      </p:sp>
      <p:sp>
        <p:nvSpPr>
          <p:cNvPr id="324" name="Shape 324"/>
          <p:cNvSpPr/>
          <p:nvPr/>
        </p:nvSpPr>
        <p:spPr>
          <a:xfrm flipV="1">
            <a:off x="3353590" y="3654816"/>
            <a:ext cx="1" cy="5340219"/>
          </a:xfrm>
          <a:prstGeom prst="line">
            <a:avLst/>
          </a:prstGeom>
          <a:ln w="12700">
            <a:solidFill>
              <a:srgbClr val="A6AAA9"/>
            </a:solidFill>
            <a:prstDash val="sysDot"/>
            <a:miter lim="400000"/>
          </a:ln>
        </p:spPr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25" name="Shape 325"/>
          <p:cNvSpPr/>
          <p:nvPr/>
        </p:nvSpPr>
        <p:spPr>
          <a:xfrm flipV="1">
            <a:off x="20895229" y="3654816"/>
            <a:ext cx="1" cy="5340219"/>
          </a:xfrm>
          <a:prstGeom prst="line">
            <a:avLst/>
          </a:prstGeom>
          <a:ln w="12700">
            <a:solidFill>
              <a:srgbClr val="A6AAA9"/>
            </a:solidFill>
            <a:prstDash val="sysDot"/>
            <a:miter lim="400000"/>
          </a:ln>
        </p:spPr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10743000" y="4790173"/>
            <a:ext cx="2750121" cy="27501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112146"/>
          </a:solidFill>
          <a:ln w="762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 algn="ctr" defTabSz="45720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sz="2000" b="1" cap="all">
                <a:solidFill>
                  <a:srgbClr val="FFFFFF"/>
                </a:solidFill>
              </a:rPr>
              <a:t>Vision &amp; </a:t>
            </a:r>
            <a:br>
              <a:rPr sz="2000" b="1" cap="all">
                <a:solidFill>
                  <a:srgbClr val="FFFFFF"/>
                </a:solidFill>
              </a:rPr>
            </a:br>
            <a:r>
              <a:rPr sz="2000" b="1" cap="all">
                <a:solidFill>
                  <a:srgbClr val="FFFFFF"/>
                </a:solidFill>
              </a:rPr>
              <a:t>plan</a:t>
            </a:r>
          </a:p>
        </p:txBody>
      </p:sp>
      <p:sp>
        <p:nvSpPr>
          <p:cNvPr id="327" name="Shape 327"/>
          <p:cNvSpPr/>
          <p:nvPr/>
        </p:nvSpPr>
        <p:spPr>
          <a:xfrm>
            <a:off x="13426278" y="3773147"/>
            <a:ext cx="707443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r" defTabSz="457200">
              <a:lnSpc>
                <a:spcPct val="100000"/>
              </a:lnSpc>
              <a:defRPr sz="2400">
                <a:solidFill>
                  <a:srgbClr val="112146"/>
                </a:solidFill>
                <a:latin typeface="MarkPro-Light"/>
                <a:ea typeface="MarkPro-Light"/>
                <a:cs typeface="MarkPro-Light"/>
                <a:sym typeface="MarkPro-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12146"/>
                </a:solidFill>
              </a:rPr>
              <a:t>Exploring leads to the right solution</a:t>
            </a:r>
          </a:p>
        </p:txBody>
      </p:sp>
      <p:sp>
        <p:nvSpPr>
          <p:cNvPr id="328" name="Shape 328"/>
          <p:cNvSpPr/>
          <p:nvPr/>
        </p:nvSpPr>
        <p:spPr>
          <a:xfrm>
            <a:off x="832127" y="715415"/>
            <a:ext cx="20961820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defTabSz="457200">
              <a:lnSpc>
                <a:spcPct val="100000"/>
              </a:lnSpc>
              <a:defRPr sz="2400" cap="all">
                <a:latin typeface="MarkPro-Heavy"/>
                <a:ea typeface="MarkPro-Heavy"/>
                <a:cs typeface="MarkPro-Heavy"/>
                <a:sym typeface="MarkPro-Heavy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2400" cap="all">
                <a:solidFill>
                  <a:srgbClr val="343434"/>
                </a:solidFill>
              </a:rPr>
              <a:t>Our approach</a:t>
            </a:r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ffw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6493" y="12166600"/>
            <a:ext cx="1083041" cy="3682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,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/>
        </p:nvSpPr>
        <p:spPr>
          <a:xfrm flipV="1">
            <a:off x="8938351" y="12542241"/>
            <a:ext cx="1" cy="531946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340" name="ffw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6493" y="12167724"/>
            <a:ext cx="1083041" cy="3682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 kop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ffw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6493" y="12167724"/>
            <a:ext cx="1083041" cy="3682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8_Case Stud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ffw-filtered.png"/>
          <p:cNvPicPr/>
          <p:nvPr/>
        </p:nvPicPr>
        <p:blipFill>
          <a:blip r:embed="rId2">
            <a:alphaModFix amt="20861"/>
            <a:extLst/>
          </a:blip>
          <a:stretch>
            <a:fillRect/>
          </a:stretch>
        </p:blipFill>
        <p:spPr>
          <a:xfrm>
            <a:off x="1046493" y="12506390"/>
            <a:ext cx="1083041" cy="36823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48" name="Group 348"/>
          <p:cNvGrpSpPr/>
          <p:nvPr/>
        </p:nvGrpSpPr>
        <p:grpSpPr>
          <a:xfrm>
            <a:off x="7348628" y="2319078"/>
            <a:ext cx="16444028" cy="9982442"/>
            <a:chOff x="0" y="0"/>
            <a:chExt cx="16444027" cy="9982441"/>
          </a:xfrm>
        </p:grpSpPr>
        <p:sp>
          <p:nvSpPr>
            <p:cNvPr id="343" name="Shape 343"/>
            <p:cNvSpPr/>
            <p:nvPr/>
          </p:nvSpPr>
          <p:spPr>
            <a:xfrm flipH="1">
              <a:off x="0" y="-1"/>
              <a:ext cx="16444028" cy="99824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70" y="0"/>
                  </a:moveTo>
                  <a:lnTo>
                    <a:pt x="130" y="0"/>
                  </a:lnTo>
                  <a:cubicBezTo>
                    <a:pt x="58" y="0"/>
                    <a:pt x="0" y="98"/>
                    <a:pt x="0" y="218"/>
                  </a:cubicBezTo>
                  <a:lnTo>
                    <a:pt x="0" y="21600"/>
                  </a:lnTo>
                  <a:lnTo>
                    <a:pt x="21600" y="21600"/>
                  </a:lnTo>
                  <a:lnTo>
                    <a:pt x="21600" y="218"/>
                  </a:lnTo>
                  <a:cubicBezTo>
                    <a:pt x="21600" y="98"/>
                    <a:pt x="21542" y="0"/>
                    <a:pt x="21470" y="0"/>
                  </a:cubicBezTo>
                  <a:close/>
                </a:path>
              </a:pathLst>
            </a:custGeom>
            <a:solidFill>
              <a:srgbClr val="DEDED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MarkPro-Light"/>
                  <a:ea typeface="MarkPro-Light"/>
                  <a:cs typeface="MarkPro-Light"/>
                  <a:sym typeface="MarkPro-Light"/>
                </a:defRPr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165528" y="191952"/>
              <a:ext cx="173828" cy="173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929292">
                <a:alpha val="5166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MarkPro-Light"/>
                  <a:ea typeface="MarkPro-Light"/>
                  <a:cs typeface="MarkPro-Light"/>
                  <a:sym typeface="MarkPro-Light"/>
                </a:defRPr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440223" y="191952"/>
              <a:ext cx="173827" cy="173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929292">
                <a:alpha val="5166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MarkPro-Light"/>
                  <a:ea typeface="MarkPro-Light"/>
                  <a:cs typeface="MarkPro-Light"/>
                  <a:sym typeface="MarkPro-Light"/>
                </a:defRPr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714917" y="191952"/>
              <a:ext cx="173828" cy="173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929292">
                <a:alpha val="5166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MarkPro-Light"/>
                  <a:ea typeface="MarkPro-Light"/>
                  <a:cs typeface="MarkPro-Light"/>
                  <a:sym typeface="MarkPro-Light"/>
                </a:defRPr>
              </a:pPr>
              <a:endParaRPr/>
            </a:p>
          </p:txBody>
        </p:sp>
        <p:pic>
          <p:nvPicPr>
            <p:cNvPr id="347" name="image73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25144" y="565615"/>
              <a:ext cx="16193741" cy="92801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49" name="Shape 349"/>
          <p:cNvSpPr>
            <a:spLocks noGrp="1"/>
          </p:cNvSpPr>
          <p:nvPr>
            <p:ph type="body" idx="1"/>
          </p:nvPr>
        </p:nvSpPr>
        <p:spPr>
          <a:xfrm>
            <a:off x="11975478" y="12428329"/>
            <a:ext cx="11817178" cy="1287671"/>
          </a:xfrm>
          <a:prstGeom prst="rect">
            <a:avLst/>
          </a:prstGeom>
        </p:spPr>
        <p:txBody>
          <a:bodyPr/>
          <a:lstStyle>
            <a:lvl1pPr algn="r" defTabSz="825500">
              <a:lnSpc>
                <a:spcPct val="110000"/>
              </a:lnSpc>
              <a:spcBef>
                <a:spcPts val="2400"/>
              </a:spcBef>
              <a:defRPr sz="2400">
                <a:solidFill>
                  <a:srgbClr val="252525"/>
                </a:solidFill>
                <a:latin typeface="+mn-lt"/>
                <a:ea typeface="+mn-ea"/>
                <a:cs typeface="+mn-cs"/>
                <a:sym typeface="Mark Pro"/>
              </a:defRPr>
            </a:lvl1pPr>
            <a:lvl2pPr marL="1184518" indent="-549518" algn="r" defTabSz="825500">
              <a:lnSpc>
                <a:spcPct val="110000"/>
              </a:lnSpc>
              <a:spcBef>
                <a:spcPts val="2400"/>
              </a:spcBef>
              <a:buSzPct val="100000"/>
              <a:buChar char="•"/>
              <a:defRPr sz="2400">
                <a:solidFill>
                  <a:srgbClr val="252525"/>
                </a:solidFill>
                <a:latin typeface="+mn-lt"/>
                <a:ea typeface="+mn-ea"/>
                <a:cs typeface="+mn-cs"/>
                <a:sym typeface="Mark Pro"/>
              </a:defRPr>
            </a:lvl2pPr>
            <a:lvl3pPr marL="1819518" indent="-549518" algn="r" defTabSz="825500">
              <a:lnSpc>
                <a:spcPct val="110000"/>
              </a:lnSpc>
              <a:spcBef>
                <a:spcPts val="2400"/>
              </a:spcBef>
              <a:buSzPct val="100000"/>
              <a:buChar char="•"/>
              <a:defRPr sz="2400">
                <a:solidFill>
                  <a:srgbClr val="252525"/>
                </a:solidFill>
                <a:latin typeface="+mn-lt"/>
                <a:ea typeface="+mn-ea"/>
                <a:cs typeface="+mn-cs"/>
                <a:sym typeface="Mark Pro"/>
              </a:defRPr>
            </a:lvl3pPr>
            <a:lvl4pPr marL="2454518" indent="-549518" algn="r" defTabSz="825500">
              <a:lnSpc>
                <a:spcPct val="110000"/>
              </a:lnSpc>
              <a:spcBef>
                <a:spcPts val="2400"/>
              </a:spcBef>
              <a:buSzPct val="100000"/>
              <a:buChar char="•"/>
              <a:defRPr sz="2400">
                <a:solidFill>
                  <a:srgbClr val="252525"/>
                </a:solidFill>
                <a:latin typeface="+mn-lt"/>
                <a:ea typeface="+mn-ea"/>
                <a:cs typeface="+mn-cs"/>
                <a:sym typeface="Mark Pro"/>
              </a:defRPr>
            </a:lvl4pPr>
            <a:lvl5pPr marL="3089518" indent="-549518" algn="r" defTabSz="825500">
              <a:lnSpc>
                <a:spcPct val="110000"/>
              </a:lnSpc>
              <a:spcBef>
                <a:spcPts val="2400"/>
              </a:spcBef>
              <a:buSzPct val="100000"/>
              <a:buChar char="•"/>
              <a:defRPr sz="2400">
                <a:solidFill>
                  <a:srgbClr val="252525"/>
                </a:solidFill>
                <a:latin typeface="+mn-lt"/>
                <a:ea typeface="+mn-ea"/>
                <a:cs typeface="+mn-cs"/>
                <a:sym typeface="Mark Pro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252525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252525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252525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252525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252525"/>
                </a:solidFill>
              </a:rPr>
              <a:t>Body Level Five</a:t>
            </a:r>
          </a:p>
        </p:txBody>
      </p:sp>
      <p:sp>
        <p:nvSpPr>
          <p:cNvPr id="350" name="Shape 350"/>
          <p:cNvSpPr/>
          <p:nvPr/>
        </p:nvSpPr>
        <p:spPr>
          <a:xfrm>
            <a:off x="823007" y="4376816"/>
            <a:ext cx="5130977" cy="6440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 lvl="0">
              <a:lnSpc>
                <a:spcPct val="110000"/>
              </a:lnSpc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252525"/>
                </a:solidFill>
              </a:rPr>
              <a:t>Industry</a:t>
            </a:r>
            <a:endParaRPr sz="2500">
              <a:solidFill>
                <a:srgbClr val="343434"/>
              </a:solidFill>
            </a:endParaRPr>
          </a:p>
          <a:p>
            <a:pPr lvl="0">
              <a:lnSpc>
                <a:spcPct val="110000"/>
              </a:lnSpc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endParaRPr sz="2500">
              <a:solidFill>
                <a:srgbClr val="343434"/>
              </a:solidFill>
            </a:endParaRPr>
          </a:p>
          <a:p>
            <a:pPr lvl="0">
              <a:lnSpc>
                <a:spcPct val="110000"/>
              </a:lnSpc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252525"/>
                </a:solidFill>
              </a:rPr>
              <a:t>Region</a:t>
            </a:r>
            <a:endParaRPr sz="2500">
              <a:solidFill>
                <a:srgbClr val="343434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lvl="0">
              <a:lnSpc>
                <a:spcPct val="110000"/>
              </a:lnSpc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endParaRPr sz="2500">
              <a:solidFill>
                <a:srgbClr val="343434"/>
              </a:solidFill>
            </a:endParaRPr>
          </a:p>
          <a:p>
            <a:pPr lvl="0">
              <a:lnSpc>
                <a:spcPct val="110000"/>
              </a:lnSpc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252525"/>
                </a:solidFill>
              </a:rPr>
              <a:t>Project length</a:t>
            </a:r>
            <a:endParaRPr sz="2500">
              <a:solidFill>
                <a:srgbClr val="343434"/>
              </a:solidFill>
            </a:endParaRPr>
          </a:p>
          <a:p>
            <a:pPr lvl="0">
              <a:lnSpc>
                <a:spcPct val="110000"/>
              </a:lnSpc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endParaRPr sz="2500">
              <a:solidFill>
                <a:srgbClr val="343434"/>
              </a:solidFill>
            </a:endParaRPr>
          </a:p>
          <a:p>
            <a:pPr lvl="0">
              <a:lnSpc>
                <a:spcPct val="110000"/>
              </a:lnSpc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252525"/>
                </a:solidFill>
              </a:rPr>
              <a:t>Technology</a:t>
            </a:r>
            <a:endParaRPr sz="2500">
              <a:solidFill>
                <a:srgbClr val="343434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lvl="0">
              <a:lnSpc>
                <a:spcPct val="110000"/>
              </a:lnSpc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endParaRPr sz="2500">
              <a:solidFill>
                <a:srgbClr val="343434"/>
              </a:solidFill>
            </a:endParaRPr>
          </a:p>
          <a:p>
            <a:pPr lvl="0">
              <a:lnSpc>
                <a:spcPct val="110000"/>
              </a:lnSpc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252525"/>
                </a:solidFill>
              </a:rPr>
              <a:t>Team size</a:t>
            </a:r>
            <a:endParaRPr sz="2500">
              <a:solidFill>
                <a:srgbClr val="343434"/>
              </a:solidFill>
            </a:endParaRPr>
          </a:p>
        </p:txBody>
      </p:sp>
      <p:sp>
        <p:nvSpPr>
          <p:cNvPr id="351" name="Shape 351"/>
          <p:cNvSpPr/>
          <p:nvPr/>
        </p:nvSpPr>
        <p:spPr>
          <a:xfrm>
            <a:off x="823007" y="1940802"/>
            <a:ext cx="6846863" cy="124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>
            <a:lvl1pPr>
              <a:lnSpc>
                <a:spcPct val="110000"/>
              </a:lnSpc>
              <a:spcBef>
                <a:spcPts val="2400"/>
              </a:spcBef>
              <a:defRPr sz="7200" b="1">
                <a:solidFill>
                  <a:srgbClr val="0D28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7200" b="1">
                <a:solidFill>
                  <a:srgbClr val="0D28FF"/>
                </a:solidFill>
              </a:rPr>
              <a:t>Highlights</a:t>
            </a:r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Case Stud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ffw-filtered.png"/>
          <p:cNvPicPr/>
          <p:nvPr/>
        </p:nvPicPr>
        <p:blipFill>
          <a:blip r:embed="rId2">
            <a:alphaModFix amt="20861"/>
            <a:extLst/>
          </a:blip>
          <a:stretch>
            <a:fillRect/>
          </a:stretch>
        </p:blipFill>
        <p:spPr>
          <a:xfrm>
            <a:off x="1046493" y="12506390"/>
            <a:ext cx="1083041" cy="368236"/>
          </a:xfrm>
          <a:prstGeom prst="rect">
            <a:avLst/>
          </a:prstGeom>
          <a:ln w="12700">
            <a:miter lim="400000"/>
          </a:ln>
        </p:spPr>
      </p:pic>
      <p:sp>
        <p:nvSpPr>
          <p:cNvPr id="376" name="Shape 376"/>
          <p:cNvSpPr>
            <a:spLocks noGrp="1"/>
          </p:cNvSpPr>
          <p:nvPr>
            <p:ph type="body" idx="1"/>
          </p:nvPr>
        </p:nvSpPr>
        <p:spPr>
          <a:xfrm>
            <a:off x="823008" y="677545"/>
            <a:ext cx="22671187" cy="659378"/>
          </a:xfrm>
          <a:prstGeom prst="rect">
            <a:avLst/>
          </a:prstGeom>
        </p:spPr>
        <p:txBody>
          <a:bodyPr lIns="45719" tIns="45719" rIns="45719" bIns="45719"/>
          <a:lstStyle>
            <a:lvl1pPr defTabSz="825500">
              <a:lnSpc>
                <a:spcPct val="110000"/>
              </a:lnSpc>
              <a:defRPr sz="2500" cap="all">
                <a:solidFill>
                  <a:srgbClr val="252525"/>
                </a:solidFill>
                <a:latin typeface="MarkPro-Heavy"/>
                <a:ea typeface="MarkPro-Heavy"/>
                <a:cs typeface="MarkPro-Heavy"/>
                <a:sym typeface="MarkPro-Heavy"/>
              </a:defRPr>
            </a:lvl1pPr>
            <a:lvl2pPr indent="635000" defTabSz="825500">
              <a:lnSpc>
                <a:spcPct val="110000"/>
              </a:lnSpc>
              <a:defRPr sz="2500" cap="all">
                <a:solidFill>
                  <a:srgbClr val="252525"/>
                </a:solidFill>
                <a:latin typeface="MarkPro-Heavy"/>
                <a:ea typeface="MarkPro-Heavy"/>
                <a:cs typeface="MarkPro-Heavy"/>
                <a:sym typeface="MarkPro-Heavy"/>
              </a:defRPr>
            </a:lvl2pPr>
            <a:lvl3pPr indent="1270000" defTabSz="825500">
              <a:lnSpc>
                <a:spcPct val="110000"/>
              </a:lnSpc>
              <a:defRPr sz="2500" cap="all">
                <a:solidFill>
                  <a:srgbClr val="252525"/>
                </a:solidFill>
                <a:latin typeface="MarkPro-Heavy"/>
                <a:ea typeface="MarkPro-Heavy"/>
                <a:cs typeface="MarkPro-Heavy"/>
                <a:sym typeface="MarkPro-Heavy"/>
              </a:defRPr>
            </a:lvl3pPr>
            <a:lvl4pPr indent="1905000" defTabSz="825500">
              <a:lnSpc>
                <a:spcPct val="110000"/>
              </a:lnSpc>
              <a:defRPr sz="2500" cap="all">
                <a:solidFill>
                  <a:srgbClr val="252525"/>
                </a:solidFill>
                <a:latin typeface="MarkPro-Heavy"/>
                <a:ea typeface="MarkPro-Heavy"/>
                <a:cs typeface="MarkPro-Heavy"/>
                <a:sym typeface="MarkPro-Heavy"/>
              </a:defRPr>
            </a:lvl4pPr>
            <a:lvl5pPr indent="2540000" defTabSz="825500">
              <a:lnSpc>
                <a:spcPct val="110000"/>
              </a:lnSpc>
              <a:defRPr sz="2500" cap="all">
                <a:solidFill>
                  <a:srgbClr val="252525"/>
                </a:solidFill>
                <a:latin typeface="MarkPro-Heavy"/>
                <a:ea typeface="MarkPro-Heavy"/>
                <a:cs typeface="MarkPro-Heavy"/>
                <a:sym typeface="MarkPro-Heavy"/>
              </a:defRPr>
            </a:lvl5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2500" cap="all">
                <a:solidFill>
                  <a:srgbClr val="252525"/>
                </a:solidFill>
              </a:rPr>
              <a:t>Body Level One</a:t>
            </a:r>
          </a:p>
          <a:p>
            <a:pPr lvl="1">
              <a:defRPr sz="1800" cap="none">
                <a:solidFill>
                  <a:srgbClr val="000000"/>
                </a:solidFill>
              </a:defRPr>
            </a:pPr>
            <a:r>
              <a:rPr sz="2500" cap="all">
                <a:solidFill>
                  <a:srgbClr val="252525"/>
                </a:solidFill>
              </a:rPr>
              <a:t>Body Level Two</a:t>
            </a:r>
          </a:p>
          <a:p>
            <a:pPr lvl="2">
              <a:defRPr sz="1800" cap="none">
                <a:solidFill>
                  <a:srgbClr val="000000"/>
                </a:solidFill>
              </a:defRPr>
            </a:pPr>
            <a:r>
              <a:rPr sz="2500" cap="all">
                <a:solidFill>
                  <a:srgbClr val="252525"/>
                </a:solidFill>
              </a:rPr>
              <a:t>Body Level Three</a:t>
            </a:r>
          </a:p>
          <a:p>
            <a:pPr lvl="3">
              <a:defRPr sz="1800" cap="none">
                <a:solidFill>
                  <a:srgbClr val="000000"/>
                </a:solidFill>
              </a:defRPr>
            </a:pPr>
            <a:r>
              <a:rPr sz="2500" cap="all">
                <a:solidFill>
                  <a:srgbClr val="252525"/>
                </a:solidFill>
              </a:rPr>
              <a:t>Body Level Four</a:t>
            </a:r>
          </a:p>
          <a:p>
            <a:pPr lvl="4">
              <a:defRPr sz="1800" cap="none">
                <a:solidFill>
                  <a:srgbClr val="000000"/>
                </a:solidFill>
              </a:defRPr>
            </a:pPr>
            <a:r>
              <a:rPr sz="2500" cap="all">
                <a:solidFill>
                  <a:srgbClr val="252525"/>
                </a:solidFill>
              </a:rPr>
              <a:t>Body Level Five</a:t>
            </a:r>
          </a:p>
        </p:txBody>
      </p:sp>
      <p:sp>
        <p:nvSpPr>
          <p:cNvPr id="377" name="Shape 377"/>
          <p:cNvSpPr/>
          <p:nvPr/>
        </p:nvSpPr>
        <p:spPr>
          <a:xfrm>
            <a:off x="823007" y="1940802"/>
            <a:ext cx="6846863" cy="124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>
            <a:lvl1pPr>
              <a:lnSpc>
                <a:spcPct val="110000"/>
              </a:lnSpc>
              <a:spcBef>
                <a:spcPts val="2400"/>
              </a:spcBef>
              <a:defRPr sz="7200" b="1">
                <a:solidFill>
                  <a:srgbClr val="0D28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7200" b="1">
                <a:solidFill>
                  <a:srgbClr val="0D28FF"/>
                </a:solidFill>
              </a:rPr>
              <a:t>Objectives</a:t>
            </a:r>
          </a:p>
        </p:txBody>
      </p:sp>
      <p:sp>
        <p:nvSpPr>
          <p:cNvPr id="378" name="Shape 378"/>
          <p:cNvSpPr/>
          <p:nvPr/>
        </p:nvSpPr>
        <p:spPr>
          <a:xfrm>
            <a:off x="8724171" y="1940802"/>
            <a:ext cx="6864641" cy="124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>
            <a:lvl1pPr>
              <a:lnSpc>
                <a:spcPct val="110000"/>
              </a:lnSpc>
              <a:spcBef>
                <a:spcPts val="2400"/>
              </a:spcBef>
              <a:defRPr sz="7200" b="1">
                <a:solidFill>
                  <a:srgbClr val="0D28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7200" b="1">
                <a:solidFill>
                  <a:srgbClr val="0D28FF"/>
                </a:solidFill>
              </a:rPr>
              <a:t>Actions</a:t>
            </a:r>
          </a:p>
        </p:txBody>
      </p:sp>
      <p:sp>
        <p:nvSpPr>
          <p:cNvPr id="379" name="Shape 379"/>
          <p:cNvSpPr/>
          <p:nvPr/>
        </p:nvSpPr>
        <p:spPr>
          <a:xfrm>
            <a:off x="16643114" y="1940802"/>
            <a:ext cx="6851082" cy="124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>
            <a:lvl1pPr>
              <a:lnSpc>
                <a:spcPct val="110000"/>
              </a:lnSpc>
              <a:spcBef>
                <a:spcPts val="2400"/>
              </a:spcBef>
              <a:defRPr sz="7200" b="1">
                <a:solidFill>
                  <a:srgbClr val="0D28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7200" b="1">
                <a:solidFill>
                  <a:srgbClr val="0D28FF"/>
                </a:solidFill>
              </a:rPr>
              <a:t>Results</a:t>
            </a:r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Case Stud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ffw-filtered.png"/>
          <p:cNvPicPr/>
          <p:nvPr/>
        </p:nvPicPr>
        <p:blipFill>
          <a:blip r:embed="rId2">
            <a:alphaModFix amt="20861"/>
            <a:extLst/>
          </a:blip>
          <a:stretch>
            <a:fillRect/>
          </a:stretch>
        </p:blipFill>
        <p:spPr>
          <a:xfrm>
            <a:off x="1046493" y="12506390"/>
            <a:ext cx="1083041" cy="36823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87" name="Group 387"/>
          <p:cNvGrpSpPr/>
          <p:nvPr/>
        </p:nvGrpSpPr>
        <p:grpSpPr>
          <a:xfrm>
            <a:off x="7348628" y="2319078"/>
            <a:ext cx="16444028" cy="9982442"/>
            <a:chOff x="0" y="0"/>
            <a:chExt cx="16444027" cy="9982441"/>
          </a:xfrm>
        </p:grpSpPr>
        <p:sp>
          <p:nvSpPr>
            <p:cNvPr id="382" name="Shape 382"/>
            <p:cNvSpPr/>
            <p:nvPr/>
          </p:nvSpPr>
          <p:spPr>
            <a:xfrm flipH="1">
              <a:off x="0" y="-1"/>
              <a:ext cx="16444028" cy="99824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70" y="0"/>
                  </a:moveTo>
                  <a:lnTo>
                    <a:pt x="130" y="0"/>
                  </a:lnTo>
                  <a:cubicBezTo>
                    <a:pt x="58" y="0"/>
                    <a:pt x="0" y="98"/>
                    <a:pt x="0" y="218"/>
                  </a:cubicBezTo>
                  <a:lnTo>
                    <a:pt x="0" y="21600"/>
                  </a:lnTo>
                  <a:lnTo>
                    <a:pt x="21600" y="21600"/>
                  </a:lnTo>
                  <a:lnTo>
                    <a:pt x="21600" y="218"/>
                  </a:lnTo>
                  <a:cubicBezTo>
                    <a:pt x="21600" y="98"/>
                    <a:pt x="21542" y="0"/>
                    <a:pt x="21470" y="0"/>
                  </a:cubicBezTo>
                  <a:close/>
                </a:path>
              </a:pathLst>
            </a:custGeom>
            <a:solidFill>
              <a:srgbClr val="DEDED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MarkPro-Light"/>
                  <a:ea typeface="MarkPro-Light"/>
                  <a:cs typeface="MarkPro-Light"/>
                  <a:sym typeface="MarkPro-Light"/>
                </a:defRPr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165528" y="191952"/>
              <a:ext cx="173828" cy="173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929292">
                <a:alpha val="5166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MarkPro-Light"/>
                  <a:ea typeface="MarkPro-Light"/>
                  <a:cs typeface="MarkPro-Light"/>
                  <a:sym typeface="MarkPro-Light"/>
                </a:defRPr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440223" y="191952"/>
              <a:ext cx="173827" cy="173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929292">
                <a:alpha val="5166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MarkPro-Light"/>
                  <a:ea typeface="MarkPro-Light"/>
                  <a:cs typeface="MarkPro-Light"/>
                  <a:sym typeface="MarkPro-Light"/>
                </a:defRPr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714917" y="191952"/>
              <a:ext cx="173828" cy="173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929292">
                <a:alpha val="5166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MarkPro-Light"/>
                  <a:ea typeface="MarkPro-Light"/>
                  <a:cs typeface="MarkPro-Light"/>
                  <a:sym typeface="MarkPro-Light"/>
                </a:defRPr>
              </a:pPr>
              <a:endParaRPr/>
            </a:p>
          </p:txBody>
        </p:sp>
        <p:pic>
          <p:nvPicPr>
            <p:cNvPr id="386" name="image73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25144" y="565615"/>
              <a:ext cx="16193741" cy="92801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92" name="Group 392"/>
          <p:cNvGrpSpPr/>
          <p:nvPr/>
        </p:nvGrpSpPr>
        <p:grpSpPr>
          <a:xfrm>
            <a:off x="4307542" y="7201559"/>
            <a:ext cx="2755067" cy="5099959"/>
            <a:chOff x="0" y="0"/>
            <a:chExt cx="2755065" cy="5099958"/>
          </a:xfrm>
        </p:grpSpPr>
        <p:sp>
          <p:nvSpPr>
            <p:cNvPr id="388" name="Shape 388"/>
            <p:cNvSpPr/>
            <p:nvPr/>
          </p:nvSpPr>
          <p:spPr>
            <a:xfrm>
              <a:off x="0" y="0"/>
              <a:ext cx="2755066" cy="5099959"/>
            </a:xfrm>
            <a:prstGeom prst="roundRect">
              <a:avLst>
                <a:gd name="adj" fmla="val 1806"/>
              </a:avLst>
            </a:prstGeom>
            <a:solidFill>
              <a:srgbClr val="DEDED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00000"/>
                </a:lnSpc>
                <a:defRPr>
                  <a:solidFill>
                    <a:srgbClr val="FFFFFF"/>
                  </a:solidFill>
                  <a:latin typeface="MarkPro-Light"/>
                  <a:ea typeface="MarkPro-Light"/>
                  <a:cs typeface="MarkPro-Light"/>
                  <a:sym typeface="MarkPro-Light"/>
                </a:defRPr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1198097" y="4598639"/>
              <a:ext cx="358854" cy="358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8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929292">
                <a:alpha val="5166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00000"/>
                </a:lnSpc>
                <a:defRPr>
                  <a:solidFill>
                    <a:srgbClr val="FFFFFF"/>
                  </a:solidFill>
                  <a:latin typeface="MarkPro-Light"/>
                  <a:ea typeface="MarkPro-Light"/>
                  <a:cs typeface="MarkPro-Light"/>
                  <a:sym typeface="MarkPro-Light"/>
                </a:defRPr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993253" y="177888"/>
              <a:ext cx="768561" cy="87736"/>
            </a:xfrm>
            <a:prstGeom prst="roundRect">
              <a:avLst>
                <a:gd name="adj" fmla="val 50000"/>
              </a:avLst>
            </a:prstGeom>
            <a:solidFill>
              <a:srgbClr val="929292">
                <a:alpha val="5166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00000"/>
                </a:lnSpc>
                <a:defRPr>
                  <a:solidFill>
                    <a:srgbClr val="FFFFFF"/>
                  </a:solidFill>
                  <a:latin typeface="MarkPro-Light"/>
                  <a:ea typeface="MarkPro-Light"/>
                  <a:cs typeface="MarkPro-Light"/>
                  <a:sym typeface="MarkPro-Light"/>
                </a:defRPr>
              </a:pPr>
              <a:endParaRPr/>
            </a:p>
          </p:txBody>
        </p:sp>
        <p:pic>
          <p:nvPicPr>
            <p:cNvPr id="391" name="image75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2510" y="365935"/>
              <a:ext cx="2590045" cy="41041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93" name="Shape 393"/>
          <p:cNvSpPr>
            <a:spLocks noGrp="1"/>
          </p:cNvSpPr>
          <p:nvPr>
            <p:ph type="body" idx="1"/>
          </p:nvPr>
        </p:nvSpPr>
        <p:spPr>
          <a:xfrm>
            <a:off x="11975478" y="12428329"/>
            <a:ext cx="11817178" cy="1287671"/>
          </a:xfrm>
          <a:prstGeom prst="rect">
            <a:avLst/>
          </a:prstGeom>
        </p:spPr>
        <p:txBody>
          <a:bodyPr/>
          <a:lstStyle>
            <a:lvl1pPr algn="r" defTabSz="825500">
              <a:lnSpc>
                <a:spcPct val="110000"/>
              </a:lnSpc>
              <a:spcBef>
                <a:spcPts val="2400"/>
              </a:spcBef>
              <a:defRPr sz="2400">
                <a:solidFill>
                  <a:srgbClr val="252525"/>
                </a:solidFill>
                <a:latin typeface="+mn-lt"/>
                <a:ea typeface="+mn-ea"/>
                <a:cs typeface="+mn-cs"/>
                <a:sym typeface="Mark Pro"/>
              </a:defRPr>
            </a:lvl1pPr>
            <a:lvl2pPr marL="1184518" indent="-549518" algn="r" defTabSz="825500">
              <a:lnSpc>
                <a:spcPct val="110000"/>
              </a:lnSpc>
              <a:spcBef>
                <a:spcPts val="2400"/>
              </a:spcBef>
              <a:buSzPct val="100000"/>
              <a:buChar char="•"/>
              <a:defRPr sz="2400">
                <a:solidFill>
                  <a:srgbClr val="252525"/>
                </a:solidFill>
                <a:latin typeface="+mn-lt"/>
                <a:ea typeface="+mn-ea"/>
                <a:cs typeface="+mn-cs"/>
                <a:sym typeface="Mark Pro"/>
              </a:defRPr>
            </a:lvl2pPr>
            <a:lvl3pPr marL="1819518" indent="-549518" algn="r" defTabSz="825500">
              <a:lnSpc>
                <a:spcPct val="110000"/>
              </a:lnSpc>
              <a:spcBef>
                <a:spcPts val="2400"/>
              </a:spcBef>
              <a:buSzPct val="100000"/>
              <a:buChar char="•"/>
              <a:defRPr sz="2400">
                <a:solidFill>
                  <a:srgbClr val="252525"/>
                </a:solidFill>
                <a:latin typeface="+mn-lt"/>
                <a:ea typeface="+mn-ea"/>
                <a:cs typeface="+mn-cs"/>
                <a:sym typeface="Mark Pro"/>
              </a:defRPr>
            </a:lvl3pPr>
            <a:lvl4pPr marL="2454518" indent="-549518" algn="r" defTabSz="825500">
              <a:lnSpc>
                <a:spcPct val="110000"/>
              </a:lnSpc>
              <a:spcBef>
                <a:spcPts val="2400"/>
              </a:spcBef>
              <a:buSzPct val="100000"/>
              <a:buChar char="•"/>
              <a:defRPr sz="2400">
                <a:solidFill>
                  <a:srgbClr val="252525"/>
                </a:solidFill>
                <a:latin typeface="+mn-lt"/>
                <a:ea typeface="+mn-ea"/>
                <a:cs typeface="+mn-cs"/>
                <a:sym typeface="Mark Pro"/>
              </a:defRPr>
            </a:lvl4pPr>
            <a:lvl5pPr marL="3089518" indent="-549518" algn="r" defTabSz="825500">
              <a:lnSpc>
                <a:spcPct val="110000"/>
              </a:lnSpc>
              <a:spcBef>
                <a:spcPts val="2400"/>
              </a:spcBef>
              <a:buSzPct val="100000"/>
              <a:buChar char="•"/>
              <a:defRPr sz="2400">
                <a:solidFill>
                  <a:srgbClr val="252525"/>
                </a:solidFill>
                <a:latin typeface="+mn-lt"/>
                <a:ea typeface="+mn-ea"/>
                <a:cs typeface="+mn-cs"/>
                <a:sym typeface="Mark Pro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252525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252525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252525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252525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252525"/>
                </a:solidFill>
              </a:rPr>
              <a:t>Body Level Five</a:t>
            </a:r>
          </a:p>
        </p:txBody>
      </p:sp>
      <p:sp>
        <p:nvSpPr>
          <p:cNvPr id="394" name="Shape 394"/>
          <p:cNvSpPr/>
          <p:nvPr/>
        </p:nvSpPr>
        <p:spPr>
          <a:xfrm>
            <a:off x="823007" y="4376816"/>
            <a:ext cx="5130977" cy="6440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 lvl="0">
              <a:lnSpc>
                <a:spcPct val="110000"/>
              </a:lnSpc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252525"/>
                </a:solidFill>
              </a:rPr>
              <a:t>Industry</a:t>
            </a:r>
            <a:endParaRPr sz="2500">
              <a:solidFill>
                <a:srgbClr val="343434"/>
              </a:solidFill>
            </a:endParaRPr>
          </a:p>
          <a:p>
            <a:pPr lvl="0">
              <a:lnSpc>
                <a:spcPct val="110000"/>
              </a:lnSpc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endParaRPr sz="2500">
              <a:solidFill>
                <a:srgbClr val="343434"/>
              </a:solidFill>
            </a:endParaRPr>
          </a:p>
          <a:p>
            <a:pPr lvl="0">
              <a:lnSpc>
                <a:spcPct val="110000"/>
              </a:lnSpc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252525"/>
                </a:solidFill>
              </a:rPr>
              <a:t>Region</a:t>
            </a:r>
            <a:endParaRPr sz="2500">
              <a:solidFill>
                <a:srgbClr val="343434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lvl="0">
              <a:lnSpc>
                <a:spcPct val="110000"/>
              </a:lnSpc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endParaRPr sz="2500">
              <a:solidFill>
                <a:srgbClr val="343434"/>
              </a:solidFill>
            </a:endParaRPr>
          </a:p>
          <a:p>
            <a:pPr lvl="0">
              <a:lnSpc>
                <a:spcPct val="110000"/>
              </a:lnSpc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252525"/>
                </a:solidFill>
              </a:rPr>
              <a:t>Project length</a:t>
            </a:r>
            <a:endParaRPr sz="2500">
              <a:solidFill>
                <a:srgbClr val="343434"/>
              </a:solidFill>
            </a:endParaRPr>
          </a:p>
          <a:p>
            <a:pPr lvl="0">
              <a:lnSpc>
                <a:spcPct val="110000"/>
              </a:lnSpc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endParaRPr sz="2500">
              <a:solidFill>
                <a:srgbClr val="343434"/>
              </a:solidFill>
            </a:endParaRPr>
          </a:p>
          <a:p>
            <a:pPr lvl="0">
              <a:lnSpc>
                <a:spcPct val="110000"/>
              </a:lnSpc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252525"/>
                </a:solidFill>
              </a:rPr>
              <a:t>Technology</a:t>
            </a:r>
            <a:endParaRPr sz="2500">
              <a:solidFill>
                <a:srgbClr val="343434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lvl="0">
              <a:lnSpc>
                <a:spcPct val="110000"/>
              </a:lnSpc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endParaRPr sz="2500">
              <a:solidFill>
                <a:srgbClr val="343434"/>
              </a:solidFill>
            </a:endParaRPr>
          </a:p>
          <a:p>
            <a:pPr lvl="0">
              <a:lnSpc>
                <a:spcPct val="110000"/>
              </a:lnSpc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252525"/>
                </a:solidFill>
              </a:rPr>
              <a:t>Team size</a:t>
            </a:r>
            <a:endParaRPr sz="2500">
              <a:solidFill>
                <a:srgbClr val="343434"/>
              </a:solidFill>
            </a:endParaRPr>
          </a:p>
        </p:txBody>
      </p:sp>
      <p:sp>
        <p:nvSpPr>
          <p:cNvPr id="395" name="Shape 395"/>
          <p:cNvSpPr/>
          <p:nvPr/>
        </p:nvSpPr>
        <p:spPr>
          <a:xfrm>
            <a:off x="823007" y="1940802"/>
            <a:ext cx="6846863" cy="124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>
            <a:lvl1pPr>
              <a:lnSpc>
                <a:spcPct val="110000"/>
              </a:lnSpc>
              <a:spcBef>
                <a:spcPts val="2400"/>
              </a:spcBef>
              <a:defRPr sz="7200" b="1">
                <a:solidFill>
                  <a:srgbClr val="0D28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7200" b="1">
                <a:solidFill>
                  <a:srgbClr val="0D28FF"/>
                </a:solidFill>
              </a:rPr>
              <a:t>Highlights</a:t>
            </a:r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Case Stud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ffw-filtered.png"/>
          <p:cNvPicPr/>
          <p:nvPr/>
        </p:nvPicPr>
        <p:blipFill>
          <a:blip r:embed="rId2">
            <a:alphaModFix amt="20861"/>
            <a:extLst/>
          </a:blip>
          <a:stretch>
            <a:fillRect/>
          </a:stretch>
        </p:blipFill>
        <p:spPr>
          <a:xfrm>
            <a:off x="1046493" y="12506390"/>
            <a:ext cx="1083041" cy="368236"/>
          </a:xfrm>
          <a:prstGeom prst="rect">
            <a:avLst/>
          </a:prstGeom>
          <a:ln w="12700">
            <a:miter lim="400000"/>
          </a:ln>
        </p:spPr>
      </p:pic>
      <p:sp>
        <p:nvSpPr>
          <p:cNvPr id="398" name="Shape 398"/>
          <p:cNvSpPr>
            <a:spLocks noGrp="1"/>
          </p:cNvSpPr>
          <p:nvPr>
            <p:ph type="body" idx="1"/>
          </p:nvPr>
        </p:nvSpPr>
        <p:spPr>
          <a:xfrm>
            <a:off x="823008" y="677545"/>
            <a:ext cx="22671187" cy="659378"/>
          </a:xfrm>
          <a:prstGeom prst="rect">
            <a:avLst/>
          </a:prstGeom>
        </p:spPr>
        <p:txBody>
          <a:bodyPr lIns="45719" tIns="45719" rIns="45719" bIns="45719"/>
          <a:lstStyle>
            <a:lvl1pPr defTabSz="825500">
              <a:lnSpc>
                <a:spcPct val="110000"/>
              </a:lnSpc>
              <a:defRPr sz="2500" cap="all">
                <a:solidFill>
                  <a:srgbClr val="252525"/>
                </a:solidFill>
                <a:latin typeface="MarkPro-Heavy"/>
                <a:ea typeface="MarkPro-Heavy"/>
                <a:cs typeface="MarkPro-Heavy"/>
                <a:sym typeface="MarkPro-Heavy"/>
              </a:defRPr>
            </a:lvl1pPr>
            <a:lvl2pPr indent="635000" defTabSz="825500">
              <a:lnSpc>
                <a:spcPct val="110000"/>
              </a:lnSpc>
              <a:defRPr sz="2500" cap="all">
                <a:solidFill>
                  <a:srgbClr val="252525"/>
                </a:solidFill>
                <a:latin typeface="MarkPro-Heavy"/>
                <a:ea typeface="MarkPro-Heavy"/>
                <a:cs typeface="MarkPro-Heavy"/>
                <a:sym typeface="MarkPro-Heavy"/>
              </a:defRPr>
            </a:lvl2pPr>
            <a:lvl3pPr indent="1270000" defTabSz="825500">
              <a:lnSpc>
                <a:spcPct val="110000"/>
              </a:lnSpc>
              <a:defRPr sz="2500" cap="all">
                <a:solidFill>
                  <a:srgbClr val="252525"/>
                </a:solidFill>
                <a:latin typeface="MarkPro-Heavy"/>
                <a:ea typeface="MarkPro-Heavy"/>
                <a:cs typeface="MarkPro-Heavy"/>
                <a:sym typeface="MarkPro-Heavy"/>
              </a:defRPr>
            </a:lvl3pPr>
            <a:lvl4pPr indent="1905000" defTabSz="825500">
              <a:lnSpc>
                <a:spcPct val="110000"/>
              </a:lnSpc>
              <a:defRPr sz="2500" cap="all">
                <a:solidFill>
                  <a:srgbClr val="252525"/>
                </a:solidFill>
                <a:latin typeface="MarkPro-Heavy"/>
                <a:ea typeface="MarkPro-Heavy"/>
                <a:cs typeface="MarkPro-Heavy"/>
                <a:sym typeface="MarkPro-Heavy"/>
              </a:defRPr>
            </a:lvl4pPr>
            <a:lvl5pPr indent="2540000" defTabSz="825500">
              <a:lnSpc>
                <a:spcPct val="110000"/>
              </a:lnSpc>
              <a:defRPr sz="2500" cap="all">
                <a:solidFill>
                  <a:srgbClr val="252525"/>
                </a:solidFill>
                <a:latin typeface="MarkPro-Heavy"/>
                <a:ea typeface="MarkPro-Heavy"/>
                <a:cs typeface="MarkPro-Heavy"/>
                <a:sym typeface="MarkPro-Heavy"/>
              </a:defRPr>
            </a:lvl5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2500" cap="all">
                <a:solidFill>
                  <a:srgbClr val="252525"/>
                </a:solidFill>
              </a:rPr>
              <a:t>Body Level One</a:t>
            </a:r>
          </a:p>
          <a:p>
            <a:pPr lvl="1">
              <a:defRPr sz="1800" cap="none">
                <a:solidFill>
                  <a:srgbClr val="000000"/>
                </a:solidFill>
              </a:defRPr>
            </a:pPr>
            <a:r>
              <a:rPr sz="2500" cap="all">
                <a:solidFill>
                  <a:srgbClr val="252525"/>
                </a:solidFill>
              </a:rPr>
              <a:t>Body Level Two</a:t>
            </a:r>
          </a:p>
          <a:p>
            <a:pPr lvl="2">
              <a:defRPr sz="1800" cap="none">
                <a:solidFill>
                  <a:srgbClr val="000000"/>
                </a:solidFill>
              </a:defRPr>
            </a:pPr>
            <a:r>
              <a:rPr sz="2500" cap="all">
                <a:solidFill>
                  <a:srgbClr val="252525"/>
                </a:solidFill>
              </a:rPr>
              <a:t>Body Level Three</a:t>
            </a:r>
          </a:p>
          <a:p>
            <a:pPr lvl="3">
              <a:defRPr sz="1800" cap="none">
                <a:solidFill>
                  <a:srgbClr val="000000"/>
                </a:solidFill>
              </a:defRPr>
            </a:pPr>
            <a:r>
              <a:rPr sz="2500" cap="all">
                <a:solidFill>
                  <a:srgbClr val="252525"/>
                </a:solidFill>
              </a:rPr>
              <a:t>Body Level Four</a:t>
            </a:r>
          </a:p>
          <a:p>
            <a:pPr lvl="4">
              <a:defRPr sz="1800" cap="none">
                <a:solidFill>
                  <a:srgbClr val="000000"/>
                </a:solidFill>
              </a:defRPr>
            </a:pPr>
            <a:r>
              <a:rPr sz="2500" cap="all">
                <a:solidFill>
                  <a:srgbClr val="252525"/>
                </a:solidFill>
              </a:rPr>
              <a:t>Body Level Five</a:t>
            </a:r>
          </a:p>
        </p:txBody>
      </p:sp>
      <p:sp>
        <p:nvSpPr>
          <p:cNvPr id="399" name="Shape 399"/>
          <p:cNvSpPr/>
          <p:nvPr/>
        </p:nvSpPr>
        <p:spPr>
          <a:xfrm>
            <a:off x="823007" y="1940802"/>
            <a:ext cx="6846863" cy="124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>
            <a:lvl1pPr>
              <a:lnSpc>
                <a:spcPct val="110000"/>
              </a:lnSpc>
              <a:spcBef>
                <a:spcPts val="2400"/>
              </a:spcBef>
              <a:defRPr sz="7200" b="1">
                <a:solidFill>
                  <a:srgbClr val="0D28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7200" b="1">
                <a:solidFill>
                  <a:srgbClr val="0D28FF"/>
                </a:solidFill>
              </a:rPr>
              <a:t>Objectives</a:t>
            </a:r>
          </a:p>
        </p:txBody>
      </p:sp>
      <p:sp>
        <p:nvSpPr>
          <p:cNvPr id="400" name="Shape 400"/>
          <p:cNvSpPr/>
          <p:nvPr/>
        </p:nvSpPr>
        <p:spPr>
          <a:xfrm>
            <a:off x="8724171" y="1940802"/>
            <a:ext cx="6864641" cy="124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>
            <a:lvl1pPr>
              <a:lnSpc>
                <a:spcPct val="110000"/>
              </a:lnSpc>
              <a:spcBef>
                <a:spcPts val="2400"/>
              </a:spcBef>
              <a:defRPr sz="7200" b="1">
                <a:solidFill>
                  <a:srgbClr val="0D28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7200" b="1">
                <a:solidFill>
                  <a:srgbClr val="0D28FF"/>
                </a:solidFill>
              </a:rPr>
              <a:t>Actions</a:t>
            </a:r>
          </a:p>
        </p:txBody>
      </p:sp>
      <p:sp>
        <p:nvSpPr>
          <p:cNvPr id="401" name="Shape 401"/>
          <p:cNvSpPr/>
          <p:nvPr/>
        </p:nvSpPr>
        <p:spPr>
          <a:xfrm>
            <a:off x="16643114" y="1940802"/>
            <a:ext cx="6851082" cy="124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>
            <a:lvl1pPr>
              <a:lnSpc>
                <a:spcPct val="110000"/>
              </a:lnSpc>
              <a:spcBef>
                <a:spcPts val="2400"/>
              </a:spcBef>
              <a:defRPr sz="7200" b="1">
                <a:solidFill>
                  <a:srgbClr val="0D28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7200" b="1">
                <a:solidFill>
                  <a:srgbClr val="0D28FF"/>
                </a:solidFill>
              </a:rPr>
              <a:t>Results</a:t>
            </a:r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Body Level One</a:t>
            </a:r>
          </a:p>
          <a:p>
            <a:pPr lvl="1">
              <a:defRPr sz="1800"/>
            </a:pPr>
            <a:r>
              <a:rPr sz="14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404" name="Shape 4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Case Stud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ffw-filtered.png"/>
          <p:cNvPicPr/>
          <p:nvPr/>
        </p:nvPicPr>
        <p:blipFill>
          <a:blip r:embed="rId2">
            <a:alphaModFix amt="20861"/>
            <a:extLst/>
          </a:blip>
          <a:stretch>
            <a:fillRect/>
          </a:stretch>
        </p:blipFill>
        <p:spPr>
          <a:xfrm>
            <a:off x="1046493" y="12506390"/>
            <a:ext cx="1083041" cy="36823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15" name="Group 415"/>
          <p:cNvGrpSpPr/>
          <p:nvPr/>
        </p:nvGrpSpPr>
        <p:grpSpPr>
          <a:xfrm>
            <a:off x="7348628" y="2319078"/>
            <a:ext cx="16444028" cy="9982442"/>
            <a:chOff x="0" y="0"/>
            <a:chExt cx="16444027" cy="9982441"/>
          </a:xfrm>
        </p:grpSpPr>
        <p:sp>
          <p:nvSpPr>
            <p:cNvPr id="410" name="Shape 410"/>
            <p:cNvSpPr/>
            <p:nvPr/>
          </p:nvSpPr>
          <p:spPr>
            <a:xfrm flipH="1">
              <a:off x="0" y="-1"/>
              <a:ext cx="16444028" cy="99824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70" y="0"/>
                  </a:moveTo>
                  <a:lnTo>
                    <a:pt x="130" y="0"/>
                  </a:lnTo>
                  <a:cubicBezTo>
                    <a:pt x="58" y="0"/>
                    <a:pt x="0" y="98"/>
                    <a:pt x="0" y="218"/>
                  </a:cubicBezTo>
                  <a:lnTo>
                    <a:pt x="0" y="21600"/>
                  </a:lnTo>
                  <a:lnTo>
                    <a:pt x="21600" y="21600"/>
                  </a:lnTo>
                  <a:lnTo>
                    <a:pt x="21600" y="218"/>
                  </a:lnTo>
                  <a:cubicBezTo>
                    <a:pt x="21600" y="98"/>
                    <a:pt x="21542" y="0"/>
                    <a:pt x="21470" y="0"/>
                  </a:cubicBezTo>
                  <a:close/>
                </a:path>
              </a:pathLst>
            </a:custGeom>
            <a:solidFill>
              <a:srgbClr val="DEDED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MarkPro-Light"/>
                  <a:ea typeface="MarkPro-Light"/>
                  <a:cs typeface="MarkPro-Light"/>
                  <a:sym typeface="MarkPro-Light"/>
                </a:defRPr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165528" y="191952"/>
              <a:ext cx="173828" cy="173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929292">
                <a:alpha val="5166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MarkPro-Light"/>
                  <a:ea typeface="MarkPro-Light"/>
                  <a:cs typeface="MarkPro-Light"/>
                  <a:sym typeface="MarkPro-Light"/>
                </a:defRPr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440223" y="191952"/>
              <a:ext cx="173827" cy="173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929292">
                <a:alpha val="5166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MarkPro-Light"/>
                  <a:ea typeface="MarkPro-Light"/>
                  <a:cs typeface="MarkPro-Light"/>
                  <a:sym typeface="MarkPro-Light"/>
                </a:defRPr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714917" y="191952"/>
              <a:ext cx="173828" cy="173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929292">
                <a:alpha val="5166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MarkPro-Light"/>
                  <a:ea typeface="MarkPro-Light"/>
                  <a:cs typeface="MarkPro-Light"/>
                  <a:sym typeface="MarkPro-Light"/>
                </a:defRPr>
              </a:pPr>
              <a:endParaRPr/>
            </a:p>
          </p:txBody>
        </p:sp>
        <p:pic>
          <p:nvPicPr>
            <p:cNvPr id="414" name="image73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25144" y="565615"/>
              <a:ext cx="16193741" cy="92801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20" name="Group 420"/>
          <p:cNvGrpSpPr/>
          <p:nvPr/>
        </p:nvGrpSpPr>
        <p:grpSpPr>
          <a:xfrm>
            <a:off x="4307542" y="7201559"/>
            <a:ext cx="2755067" cy="5099959"/>
            <a:chOff x="0" y="0"/>
            <a:chExt cx="2755065" cy="5099958"/>
          </a:xfrm>
        </p:grpSpPr>
        <p:sp>
          <p:nvSpPr>
            <p:cNvPr id="416" name="Shape 416"/>
            <p:cNvSpPr/>
            <p:nvPr/>
          </p:nvSpPr>
          <p:spPr>
            <a:xfrm>
              <a:off x="0" y="0"/>
              <a:ext cx="2755066" cy="5099959"/>
            </a:xfrm>
            <a:prstGeom prst="roundRect">
              <a:avLst>
                <a:gd name="adj" fmla="val 1806"/>
              </a:avLst>
            </a:prstGeom>
            <a:solidFill>
              <a:srgbClr val="DEDED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00000"/>
                </a:lnSpc>
                <a:defRPr>
                  <a:solidFill>
                    <a:srgbClr val="FFFFFF"/>
                  </a:solidFill>
                  <a:latin typeface="MarkPro-Light"/>
                  <a:ea typeface="MarkPro-Light"/>
                  <a:cs typeface="MarkPro-Light"/>
                  <a:sym typeface="MarkPro-Light"/>
                </a:defRPr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1198097" y="4598639"/>
              <a:ext cx="358854" cy="358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8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929292">
                <a:alpha val="5166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00000"/>
                </a:lnSpc>
                <a:defRPr>
                  <a:solidFill>
                    <a:srgbClr val="FFFFFF"/>
                  </a:solidFill>
                  <a:latin typeface="MarkPro-Light"/>
                  <a:ea typeface="MarkPro-Light"/>
                  <a:cs typeface="MarkPro-Light"/>
                  <a:sym typeface="MarkPro-Light"/>
                </a:defRPr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993253" y="177888"/>
              <a:ext cx="768561" cy="87736"/>
            </a:xfrm>
            <a:prstGeom prst="roundRect">
              <a:avLst>
                <a:gd name="adj" fmla="val 50000"/>
              </a:avLst>
            </a:prstGeom>
            <a:solidFill>
              <a:srgbClr val="929292">
                <a:alpha val="5166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00000"/>
                </a:lnSpc>
                <a:defRPr>
                  <a:solidFill>
                    <a:srgbClr val="FFFFFF"/>
                  </a:solidFill>
                  <a:latin typeface="MarkPro-Light"/>
                  <a:ea typeface="MarkPro-Light"/>
                  <a:cs typeface="MarkPro-Light"/>
                  <a:sym typeface="MarkPro-Light"/>
                </a:defRPr>
              </a:pPr>
              <a:endParaRPr/>
            </a:p>
          </p:txBody>
        </p:sp>
        <p:pic>
          <p:nvPicPr>
            <p:cNvPr id="419" name="image75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2510" y="365935"/>
              <a:ext cx="2590045" cy="41041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21" name="Shape 421"/>
          <p:cNvSpPr>
            <a:spLocks noGrp="1"/>
          </p:cNvSpPr>
          <p:nvPr>
            <p:ph type="body" idx="1"/>
          </p:nvPr>
        </p:nvSpPr>
        <p:spPr>
          <a:xfrm>
            <a:off x="11975478" y="12428329"/>
            <a:ext cx="11817178" cy="1287671"/>
          </a:xfrm>
          <a:prstGeom prst="rect">
            <a:avLst/>
          </a:prstGeom>
        </p:spPr>
        <p:txBody>
          <a:bodyPr/>
          <a:lstStyle>
            <a:lvl1pPr algn="r" defTabSz="825500">
              <a:lnSpc>
                <a:spcPct val="110000"/>
              </a:lnSpc>
              <a:spcBef>
                <a:spcPts val="2400"/>
              </a:spcBef>
              <a:defRPr sz="2400">
                <a:solidFill>
                  <a:srgbClr val="252525"/>
                </a:solidFill>
                <a:latin typeface="+mn-lt"/>
                <a:ea typeface="+mn-ea"/>
                <a:cs typeface="+mn-cs"/>
                <a:sym typeface="Mark Pro"/>
              </a:defRPr>
            </a:lvl1pPr>
            <a:lvl2pPr marL="1184518" indent="-549518" algn="r" defTabSz="825500">
              <a:lnSpc>
                <a:spcPct val="110000"/>
              </a:lnSpc>
              <a:spcBef>
                <a:spcPts val="2400"/>
              </a:spcBef>
              <a:buSzPct val="100000"/>
              <a:buChar char="•"/>
              <a:defRPr sz="2400">
                <a:solidFill>
                  <a:srgbClr val="252525"/>
                </a:solidFill>
                <a:latin typeface="+mn-lt"/>
                <a:ea typeface="+mn-ea"/>
                <a:cs typeface="+mn-cs"/>
                <a:sym typeface="Mark Pro"/>
              </a:defRPr>
            </a:lvl2pPr>
            <a:lvl3pPr marL="1819518" indent="-549518" algn="r" defTabSz="825500">
              <a:lnSpc>
                <a:spcPct val="110000"/>
              </a:lnSpc>
              <a:spcBef>
                <a:spcPts val="2400"/>
              </a:spcBef>
              <a:buSzPct val="100000"/>
              <a:buChar char="•"/>
              <a:defRPr sz="2400">
                <a:solidFill>
                  <a:srgbClr val="252525"/>
                </a:solidFill>
                <a:latin typeface="+mn-lt"/>
                <a:ea typeface="+mn-ea"/>
                <a:cs typeface="+mn-cs"/>
                <a:sym typeface="Mark Pro"/>
              </a:defRPr>
            </a:lvl3pPr>
            <a:lvl4pPr marL="2454518" indent="-549518" algn="r" defTabSz="825500">
              <a:lnSpc>
                <a:spcPct val="110000"/>
              </a:lnSpc>
              <a:spcBef>
                <a:spcPts val="2400"/>
              </a:spcBef>
              <a:buSzPct val="100000"/>
              <a:buChar char="•"/>
              <a:defRPr sz="2400">
                <a:solidFill>
                  <a:srgbClr val="252525"/>
                </a:solidFill>
                <a:latin typeface="+mn-lt"/>
                <a:ea typeface="+mn-ea"/>
                <a:cs typeface="+mn-cs"/>
                <a:sym typeface="Mark Pro"/>
              </a:defRPr>
            </a:lvl4pPr>
            <a:lvl5pPr marL="3089518" indent="-549518" algn="r" defTabSz="825500">
              <a:lnSpc>
                <a:spcPct val="110000"/>
              </a:lnSpc>
              <a:spcBef>
                <a:spcPts val="2400"/>
              </a:spcBef>
              <a:buSzPct val="100000"/>
              <a:buChar char="•"/>
              <a:defRPr sz="2400">
                <a:solidFill>
                  <a:srgbClr val="252525"/>
                </a:solidFill>
                <a:latin typeface="+mn-lt"/>
                <a:ea typeface="+mn-ea"/>
                <a:cs typeface="+mn-cs"/>
                <a:sym typeface="Mark Pro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252525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252525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252525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252525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252525"/>
                </a:solidFill>
              </a:rPr>
              <a:t>Body Level Five</a:t>
            </a:r>
          </a:p>
        </p:txBody>
      </p:sp>
      <p:sp>
        <p:nvSpPr>
          <p:cNvPr id="422" name="Shape 422"/>
          <p:cNvSpPr/>
          <p:nvPr/>
        </p:nvSpPr>
        <p:spPr>
          <a:xfrm>
            <a:off x="823007" y="4376816"/>
            <a:ext cx="5130977" cy="6440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 lvl="0">
              <a:lnSpc>
                <a:spcPct val="110000"/>
              </a:lnSpc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252525"/>
                </a:solidFill>
              </a:rPr>
              <a:t>Industry</a:t>
            </a:r>
            <a:endParaRPr sz="2500">
              <a:solidFill>
                <a:srgbClr val="343434"/>
              </a:solidFill>
            </a:endParaRPr>
          </a:p>
          <a:p>
            <a:pPr lvl="0">
              <a:lnSpc>
                <a:spcPct val="110000"/>
              </a:lnSpc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endParaRPr sz="2500">
              <a:solidFill>
                <a:srgbClr val="343434"/>
              </a:solidFill>
            </a:endParaRPr>
          </a:p>
          <a:p>
            <a:pPr lvl="0">
              <a:lnSpc>
                <a:spcPct val="110000"/>
              </a:lnSpc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252525"/>
                </a:solidFill>
              </a:rPr>
              <a:t>Region</a:t>
            </a:r>
            <a:endParaRPr sz="2500">
              <a:solidFill>
                <a:srgbClr val="343434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lvl="0">
              <a:lnSpc>
                <a:spcPct val="110000"/>
              </a:lnSpc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endParaRPr sz="2500">
              <a:solidFill>
                <a:srgbClr val="343434"/>
              </a:solidFill>
            </a:endParaRPr>
          </a:p>
          <a:p>
            <a:pPr lvl="0">
              <a:lnSpc>
                <a:spcPct val="110000"/>
              </a:lnSpc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252525"/>
                </a:solidFill>
              </a:rPr>
              <a:t>Project length</a:t>
            </a:r>
            <a:endParaRPr sz="2500">
              <a:solidFill>
                <a:srgbClr val="343434"/>
              </a:solidFill>
            </a:endParaRPr>
          </a:p>
          <a:p>
            <a:pPr lvl="0">
              <a:lnSpc>
                <a:spcPct val="110000"/>
              </a:lnSpc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endParaRPr sz="2500">
              <a:solidFill>
                <a:srgbClr val="343434"/>
              </a:solidFill>
            </a:endParaRPr>
          </a:p>
          <a:p>
            <a:pPr lvl="0">
              <a:lnSpc>
                <a:spcPct val="110000"/>
              </a:lnSpc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252525"/>
                </a:solidFill>
              </a:rPr>
              <a:t>Technology</a:t>
            </a:r>
            <a:endParaRPr sz="2500">
              <a:solidFill>
                <a:srgbClr val="343434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lvl="0">
              <a:lnSpc>
                <a:spcPct val="110000"/>
              </a:lnSpc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endParaRPr sz="2500">
              <a:solidFill>
                <a:srgbClr val="343434"/>
              </a:solidFill>
            </a:endParaRPr>
          </a:p>
          <a:p>
            <a:pPr lvl="0">
              <a:lnSpc>
                <a:spcPct val="110000"/>
              </a:lnSpc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252525"/>
                </a:solidFill>
              </a:rPr>
              <a:t>Team size</a:t>
            </a:r>
            <a:endParaRPr sz="2500">
              <a:solidFill>
                <a:srgbClr val="343434"/>
              </a:solidFill>
            </a:endParaRPr>
          </a:p>
        </p:txBody>
      </p:sp>
      <p:sp>
        <p:nvSpPr>
          <p:cNvPr id="423" name="Shape 423"/>
          <p:cNvSpPr/>
          <p:nvPr/>
        </p:nvSpPr>
        <p:spPr>
          <a:xfrm>
            <a:off x="823007" y="1940802"/>
            <a:ext cx="6846863" cy="124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>
            <a:lvl1pPr>
              <a:lnSpc>
                <a:spcPct val="110000"/>
              </a:lnSpc>
              <a:spcBef>
                <a:spcPts val="2400"/>
              </a:spcBef>
              <a:defRPr sz="7200" b="1">
                <a:solidFill>
                  <a:srgbClr val="0D28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7200" b="1">
                <a:solidFill>
                  <a:srgbClr val="0D28FF"/>
                </a:solidFill>
              </a:rPr>
              <a:t>Highlights</a:t>
            </a:r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Case Stud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ffw-filtered.png"/>
          <p:cNvPicPr/>
          <p:nvPr/>
        </p:nvPicPr>
        <p:blipFill>
          <a:blip r:embed="rId2">
            <a:alphaModFix amt="20861"/>
            <a:extLst/>
          </a:blip>
          <a:stretch>
            <a:fillRect/>
          </a:stretch>
        </p:blipFill>
        <p:spPr>
          <a:xfrm>
            <a:off x="1046493" y="12506390"/>
            <a:ext cx="1083041" cy="368236"/>
          </a:xfrm>
          <a:prstGeom prst="rect">
            <a:avLst/>
          </a:prstGeom>
          <a:ln w="12700">
            <a:miter lim="400000"/>
          </a:ln>
        </p:spPr>
      </p:pic>
      <p:sp>
        <p:nvSpPr>
          <p:cNvPr id="426" name="Shape 426"/>
          <p:cNvSpPr>
            <a:spLocks noGrp="1"/>
          </p:cNvSpPr>
          <p:nvPr>
            <p:ph type="body" idx="1"/>
          </p:nvPr>
        </p:nvSpPr>
        <p:spPr>
          <a:xfrm>
            <a:off x="823008" y="677545"/>
            <a:ext cx="22671187" cy="659378"/>
          </a:xfrm>
          <a:prstGeom prst="rect">
            <a:avLst/>
          </a:prstGeom>
        </p:spPr>
        <p:txBody>
          <a:bodyPr lIns="45719" tIns="45719" rIns="45719" bIns="45719"/>
          <a:lstStyle>
            <a:lvl1pPr defTabSz="825500">
              <a:lnSpc>
                <a:spcPct val="110000"/>
              </a:lnSpc>
              <a:defRPr sz="2500" cap="all">
                <a:solidFill>
                  <a:srgbClr val="252525"/>
                </a:solidFill>
                <a:latin typeface="MarkPro-Heavy"/>
                <a:ea typeface="MarkPro-Heavy"/>
                <a:cs typeface="MarkPro-Heavy"/>
                <a:sym typeface="MarkPro-Heavy"/>
              </a:defRPr>
            </a:lvl1pPr>
            <a:lvl2pPr indent="635000" defTabSz="825500">
              <a:lnSpc>
                <a:spcPct val="110000"/>
              </a:lnSpc>
              <a:defRPr sz="2500" cap="all">
                <a:solidFill>
                  <a:srgbClr val="252525"/>
                </a:solidFill>
                <a:latin typeface="MarkPro-Heavy"/>
                <a:ea typeface="MarkPro-Heavy"/>
                <a:cs typeface="MarkPro-Heavy"/>
                <a:sym typeface="MarkPro-Heavy"/>
              </a:defRPr>
            </a:lvl2pPr>
            <a:lvl3pPr indent="1270000" defTabSz="825500">
              <a:lnSpc>
                <a:spcPct val="110000"/>
              </a:lnSpc>
              <a:defRPr sz="2500" cap="all">
                <a:solidFill>
                  <a:srgbClr val="252525"/>
                </a:solidFill>
                <a:latin typeface="MarkPro-Heavy"/>
                <a:ea typeface="MarkPro-Heavy"/>
                <a:cs typeface="MarkPro-Heavy"/>
                <a:sym typeface="MarkPro-Heavy"/>
              </a:defRPr>
            </a:lvl3pPr>
            <a:lvl4pPr indent="1905000" defTabSz="825500">
              <a:lnSpc>
                <a:spcPct val="110000"/>
              </a:lnSpc>
              <a:defRPr sz="2500" cap="all">
                <a:solidFill>
                  <a:srgbClr val="252525"/>
                </a:solidFill>
                <a:latin typeface="MarkPro-Heavy"/>
                <a:ea typeface="MarkPro-Heavy"/>
                <a:cs typeface="MarkPro-Heavy"/>
                <a:sym typeface="MarkPro-Heavy"/>
              </a:defRPr>
            </a:lvl4pPr>
            <a:lvl5pPr indent="2540000" defTabSz="825500">
              <a:lnSpc>
                <a:spcPct val="110000"/>
              </a:lnSpc>
              <a:defRPr sz="2500" cap="all">
                <a:solidFill>
                  <a:srgbClr val="252525"/>
                </a:solidFill>
                <a:latin typeface="MarkPro-Heavy"/>
                <a:ea typeface="MarkPro-Heavy"/>
                <a:cs typeface="MarkPro-Heavy"/>
                <a:sym typeface="MarkPro-Heavy"/>
              </a:defRPr>
            </a:lvl5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2500" cap="all">
                <a:solidFill>
                  <a:srgbClr val="252525"/>
                </a:solidFill>
              </a:rPr>
              <a:t>Body Level One</a:t>
            </a:r>
          </a:p>
          <a:p>
            <a:pPr lvl="1">
              <a:defRPr sz="1800" cap="none">
                <a:solidFill>
                  <a:srgbClr val="000000"/>
                </a:solidFill>
              </a:defRPr>
            </a:pPr>
            <a:r>
              <a:rPr sz="2500" cap="all">
                <a:solidFill>
                  <a:srgbClr val="252525"/>
                </a:solidFill>
              </a:rPr>
              <a:t>Body Level Two</a:t>
            </a:r>
          </a:p>
          <a:p>
            <a:pPr lvl="2">
              <a:defRPr sz="1800" cap="none">
                <a:solidFill>
                  <a:srgbClr val="000000"/>
                </a:solidFill>
              </a:defRPr>
            </a:pPr>
            <a:r>
              <a:rPr sz="2500" cap="all">
                <a:solidFill>
                  <a:srgbClr val="252525"/>
                </a:solidFill>
              </a:rPr>
              <a:t>Body Level Three</a:t>
            </a:r>
          </a:p>
          <a:p>
            <a:pPr lvl="3">
              <a:defRPr sz="1800" cap="none">
                <a:solidFill>
                  <a:srgbClr val="000000"/>
                </a:solidFill>
              </a:defRPr>
            </a:pPr>
            <a:r>
              <a:rPr sz="2500" cap="all">
                <a:solidFill>
                  <a:srgbClr val="252525"/>
                </a:solidFill>
              </a:rPr>
              <a:t>Body Level Four</a:t>
            </a:r>
          </a:p>
          <a:p>
            <a:pPr lvl="4">
              <a:defRPr sz="1800" cap="none">
                <a:solidFill>
                  <a:srgbClr val="000000"/>
                </a:solidFill>
              </a:defRPr>
            </a:pPr>
            <a:r>
              <a:rPr sz="2500" cap="all">
                <a:solidFill>
                  <a:srgbClr val="252525"/>
                </a:solidFill>
              </a:rPr>
              <a:t>Body Level Five</a:t>
            </a:r>
          </a:p>
        </p:txBody>
      </p:sp>
      <p:sp>
        <p:nvSpPr>
          <p:cNvPr id="427" name="Shape 427"/>
          <p:cNvSpPr/>
          <p:nvPr/>
        </p:nvSpPr>
        <p:spPr>
          <a:xfrm>
            <a:off x="823007" y="1940802"/>
            <a:ext cx="6846863" cy="124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>
            <a:lvl1pPr>
              <a:lnSpc>
                <a:spcPct val="110000"/>
              </a:lnSpc>
              <a:spcBef>
                <a:spcPts val="2400"/>
              </a:spcBef>
              <a:defRPr sz="7200" b="1">
                <a:solidFill>
                  <a:srgbClr val="0D28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7200" b="1">
                <a:solidFill>
                  <a:srgbClr val="0D28FF"/>
                </a:solidFill>
              </a:rPr>
              <a:t>Objectives</a:t>
            </a:r>
          </a:p>
        </p:txBody>
      </p:sp>
      <p:sp>
        <p:nvSpPr>
          <p:cNvPr id="428" name="Shape 428"/>
          <p:cNvSpPr/>
          <p:nvPr/>
        </p:nvSpPr>
        <p:spPr>
          <a:xfrm>
            <a:off x="8724171" y="1940802"/>
            <a:ext cx="6864641" cy="124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>
            <a:lvl1pPr>
              <a:lnSpc>
                <a:spcPct val="110000"/>
              </a:lnSpc>
              <a:spcBef>
                <a:spcPts val="2400"/>
              </a:spcBef>
              <a:defRPr sz="7200" b="1">
                <a:solidFill>
                  <a:srgbClr val="0D28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7200" b="1">
                <a:solidFill>
                  <a:srgbClr val="0D28FF"/>
                </a:solidFill>
              </a:rPr>
              <a:t>Actions</a:t>
            </a:r>
          </a:p>
        </p:txBody>
      </p:sp>
      <p:sp>
        <p:nvSpPr>
          <p:cNvPr id="429" name="Shape 429"/>
          <p:cNvSpPr/>
          <p:nvPr/>
        </p:nvSpPr>
        <p:spPr>
          <a:xfrm>
            <a:off x="16643114" y="1940802"/>
            <a:ext cx="6851082" cy="124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>
            <a:lvl1pPr>
              <a:lnSpc>
                <a:spcPct val="110000"/>
              </a:lnSpc>
              <a:spcBef>
                <a:spcPts val="2400"/>
              </a:spcBef>
              <a:defRPr sz="7200" b="1">
                <a:solidFill>
                  <a:srgbClr val="0D28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7200" b="1">
                <a:solidFill>
                  <a:srgbClr val="0D28FF"/>
                </a:solidFill>
              </a:rPr>
              <a:t>Results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 kopi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ffw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6493" y="12167724"/>
            <a:ext cx="1083041" cy="368235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pasted-image-filtered.jpe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57292" y="3457841"/>
            <a:ext cx="1659178" cy="1039908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asted-image-filtered.jpe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31637" y="1067792"/>
            <a:ext cx="2116561" cy="1269937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pasted-image-filtered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877779" y="5779645"/>
            <a:ext cx="1881340" cy="774669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pasted-image-filtered.jpe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637069" y="3643248"/>
            <a:ext cx="1422409" cy="688263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pasted-image-filtered.jpe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637069" y="5500347"/>
            <a:ext cx="1411041" cy="1269937"/>
          </a:xfrm>
          <a:prstGeom prst="rect">
            <a:avLst/>
          </a:prstGeom>
          <a:ln w="12700">
            <a:miter lim="400000"/>
          </a:ln>
        </p:spPr>
      </p:pic>
      <p:pic>
        <p:nvPicPr>
          <p:cNvPr id="41" name="pasted-image-filtered.jpe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6130652" y="3526497"/>
            <a:ext cx="1064551" cy="106455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pasted-image-filtered.jpe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2730188" y="3256610"/>
            <a:ext cx="1411041" cy="1411041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pasted-image-filtered.jpe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9707621" y="7711612"/>
            <a:ext cx="1269937" cy="1269937"/>
          </a:xfrm>
          <a:prstGeom prst="rect">
            <a:avLst/>
          </a:prstGeom>
          <a:ln w="12700">
            <a:miter lim="400000"/>
          </a:ln>
        </p:spPr>
      </p:pic>
      <p:pic>
        <p:nvPicPr>
          <p:cNvPr id="44" name="pasted-image-filtered.jpeg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5783459" y="5505644"/>
            <a:ext cx="1758936" cy="1312437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pasted-image-filtered.jpeg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2284323" y="1401509"/>
            <a:ext cx="2153974" cy="848353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pasted-image-filtered.jpeg"/>
          <p:cNvPicPr/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8788890" y="1646389"/>
            <a:ext cx="2165100" cy="472631"/>
          </a:xfrm>
          <a:prstGeom prst="rect">
            <a:avLst/>
          </a:prstGeom>
          <a:ln w="12700">
            <a:miter lim="400000"/>
          </a:ln>
        </p:spPr>
      </p:pic>
      <p:pic>
        <p:nvPicPr>
          <p:cNvPr id="47" name="imgres-2-filtered.jpeg"/>
          <p:cNvPicPr/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15281323" y="960082"/>
            <a:ext cx="2653395" cy="1592038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imgres-3-filtered.jpeg"/>
          <p:cNvPicPr/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15783459" y="7550562"/>
            <a:ext cx="1927615" cy="1592038"/>
          </a:xfrm>
          <a:prstGeom prst="rect">
            <a:avLst/>
          </a:prstGeom>
          <a:ln w="12700">
            <a:miter lim="400000"/>
          </a:ln>
        </p:spPr>
      </p:pic>
      <p:pic>
        <p:nvPicPr>
          <p:cNvPr id="49" name="imgres-5-filtered.jpeg"/>
          <p:cNvPicPr/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12954047" y="7813943"/>
            <a:ext cx="1149134" cy="1113854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imgres-1-filtered.jpeg"/>
          <p:cNvPicPr/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6242246" y="1233086"/>
            <a:ext cx="1889270" cy="1241326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pasted-image-filtered.jpeg"/>
          <p:cNvPicPr/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18884310" y="3683457"/>
            <a:ext cx="2104243" cy="531946"/>
          </a:xfrm>
          <a:prstGeom prst="rect">
            <a:avLst/>
          </a:prstGeom>
          <a:ln w="12700">
            <a:miter lim="400000"/>
          </a:ln>
        </p:spPr>
      </p:pic>
      <p:pic>
        <p:nvPicPr>
          <p:cNvPr id="52" name="pasted-image-filtered.jpeg"/>
          <p:cNvPicPr/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18877613" y="5662634"/>
            <a:ext cx="1987656" cy="1084177"/>
          </a:xfrm>
          <a:prstGeom prst="rect">
            <a:avLst/>
          </a:prstGeom>
          <a:ln w="12700">
            <a:miter lim="400000"/>
          </a:ln>
        </p:spPr>
      </p:pic>
      <p:pic>
        <p:nvPicPr>
          <p:cNvPr id="53" name="pasted-image-filtered.jpeg"/>
          <p:cNvPicPr/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18591105" y="9869378"/>
            <a:ext cx="2794001" cy="152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4" name="pasted-image-filtered.jpeg"/>
          <p:cNvPicPr/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5734246" y="7682214"/>
            <a:ext cx="2794001" cy="152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5" name="pasted-image-filtered.png"/>
          <p:cNvPicPr/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13153063" y="10091704"/>
            <a:ext cx="751101" cy="1113854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pasted-image-filtered.jpeg"/>
          <p:cNvPicPr/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18884310" y="7725347"/>
            <a:ext cx="2207588" cy="1155304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pasted-image-filtered.png"/>
          <p:cNvPicPr/>
          <p:nvPr/>
        </p:nvPicPr>
        <p:blipFill>
          <a:blip r:embed="rId24">
            <a:extLst/>
          </a:blip>
          <a:stretch>
            <a:fillRect/>
          </a:stretch>
        </p:blipFill>
        <p:spPr>
          <a:xfrm>
            <a:off x="6242246" y="10411473"/>
            <a:ext cx="1778001" cy="673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pasted-image-filtered.png"/>
          <p:cNvPicPr/>
          <p:nvPr/>
        </p:nvPicPr>
        <p:blipFill>
          <a:blip r:embed="rId25">
            <a:extLst/>
          </a:blip>
          <a:stretch>
            <a:fillRect/>
          </a:stretch>
        </p:blipFill>
        <p:spPr>
          <a:xfrm>
            <a:off x="2427566" y="8190313"/>
            <a:ext cx="2742531" cy="639924"/>
          </a:xfrm>
          <a:prstGeom prst="rect">
            <a:avLst/>
          </a:prstGeom>
          <a:ln w="12700">
            <a:miter lim="400000"/>
          </a:ln>
        </p:spPr>
      </p:pic>
      <p:pic>
        <p:nvPicPr>
          <p:cNvPr id="59" name="pasted-image-filtered.jpeg"/>
          <p:cNvPicPr/>
          <p:nvPr/>
        </p:nvPicPr>
        <p:blipFill>
          <a:blip r:embed="rId26">
            <a:extLst/>
          </a:blip>
          <a:stretch>
            <a:fillRect/>
          </a:stretch>
        </p:blipFill>
        <p:spPr>
          <a:xfrm>
            <a:off x="9115238" y="1090080"/>
            <a:ext cx="2465760" cy="1344960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pasted-image-filtered.png"/>
          <p:cNvPicPr/>
          <p:nvPr/>
        </p:nvPicPr>
        <p:blipFill>
          <a:blip r:embed="rId27">
            <a:extLst/>
          </a:blip>
          <a:stretch>
            <a:fillRect/>
          </a:stretch>
        </p:blipFill>
        <p:spPr>
          <a:xfrm>
            <a:off x="2585494" y="10111425"/>
            <a:ext cx="2408847" cy="1039907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pasted-image-filtered.jpeg"/>
          <p:cNvPicPr/>
          <p:nvPr/>
        </p:nvPicPr>
        <p:blipFill>
          <a:blip r:embed="rId28">
            <a:extLst/>
          </a:blip>
          <a:stretch>
            <a:fillRect/>
          </a:stretch>
        </p:blipFill>
        <p:spPr>
          <a:xfrm>
            <a:off x="5730454" y="5507868"/>
            <a:ext cx="2794001" cy="1524001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Shape 62"/>
          <p:cNvSpPr/>
          <p:nvPr/>
        </p:nvSpPr>
        <p:spPr>
          <a:xfrm>
            <a:off x="2285421" y="2896445"/>
            <a:ext cx="19285090" cy="1"/>
          </a:xfrm>
          <a:prstGeom prst="line">
            <a:avLst/>
          </a:prstGeom>
          <a:ln w="12700">
            <a:solidFill>
              <a:srgbClr val="A6AAA9"/>
            </a:solidFill>
            <a:prstDash val="sysDot"/>
            <a:miter lim="400000"/>
          </a:ln>
        </p:spPr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2285421" y="5078312"/>
            <a:ext cx="19285090" cy="1"/>
          </a:xfrm>
          <a:prstGeom prst="line">
            <a:avLst/>
          </a:prstGeom>
          <a:ln w="12700">
            <a:solidFill>
              <a:srgbClr val="A6AAA9"/>
            </a:solidFill>
            <a:prstDash val="sysDot"/>
            <a:miter lim="400000"/>
          </a:ln>
        </p:spPr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2285421" y="7260180"/>
            <a:ext cx="19285090" cy="1"/>
          </a:xfrm>
          <a:prstGeom prst="line">
            <a:avLst/>
          </a:prstGeom>
          <a:ln w="12700">
            <a:solidFill>
              <a:srgbClr val="A6AAA9"/>
            </a:solidFill>
            <a:prstDash val="sysDot"/>
            <a:miter lim="400000"/>
          </a:ln>
        </p:spPr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2285421" y="9442047"/>
            <a:ext cx="19285090" cy="1"/>
          </a:xfrm>
          <a:prstGeom prst="line">
            <a:avLst/>
          </a:prstGeom>
          <a:ln w="12700">
            <a:solidFill>
              <a:srgbClr val="A6AAA9"/>
            </a:solidFill>
            <a:prstDash val="sysDot"/>
            <a:miter lim="400000"/>
          </a:ln>
        </p:spPr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71" name="Group 71"/>
          <p:cNvGrpSpPr/>
          <p:nvPr/>
        </p:nvGrpSpPr>
        <p:grpSpPr>
          <a:xfrm>
            <a:off x="5480926" y="1000364"/>
            <a:ext cx="12807419" cy="1577380"/>
            <a:chOff x="0" y="0"/>
            <a:chExt cx="12807418" cy="1577378"/>
          </a:xfrm>
        </p:grpSpPr>
        <p:sp>
          <p:nvSpPr>
            <p:cNvPr id="66" name="Shape 66"/>
            <p:cNvSpPr/>
            <p:nvPr/>
          </p:nvSpPr>
          <p:spPr>
            <a:xfrm flipV="1">
              <a:off x="-1" y="0"/>
              <a:ext cx="2" cy="1577379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ysDot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00000"/>
                </a:lnSpc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 flipV="1">
              <a:off x="3201854" y="0"/>
              <a:ext cx="1" cy="1577379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ysDot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00000"/>
                </a:lnSpc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 flipV="1">
              <a:off x="6403709" y="0"/>
              <a:ext cx="1" cy="1577379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ysDot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00000"/>
                </a:lnSpc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 flipV="1">
              <a:off x="9605564" y="0"/>
              <a:ext cx="1" cy="1577379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ysDot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00000"/>
                </a:lnSpc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 flipV="1">
              <a:off x="12807418" y="0"/>
              <a:ext cx="1" cy="1577379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ysDot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00000"/>
                </a:lnSpc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77" name="Group 77"/>
          <p:cNvGrpSpPr/>
          <p:nvPr/>
        </p:nvGrpSpPr>
        <p:grpSpPr>
          <a:xfrm>
            <a:off x="5480926" y="3240771"/>
            <a:ext cx="12807420" cy="1577380"/>
            <a:chOff x="0" y="0"/>
            <a:chExt cx="12807418" cy="1577378"/>
          </a:xfrm>
        </p:grpSpPr>
        <p:sp>
          <p:nvSpPr>
            <p:cNvPr id="72" name="Shape 72"/>
            <p:cNvSpPr/>
            <p:nvPr/>
          </p:nvSpPr>
          <p:spPr>
            <a:xfrm flipV="1">
              <a:off x="-1" y="0"/>
              <a:ext cx="2" cy="1577379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ysDot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00000"/>
                </a:lnSpc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V="1">
              <a:off x="3201854" y="0"/>
              <a:ext cx="1" cy="1577379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ysDot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00000"/>
                </a:lnSpc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V="1">
              <a:off x="6403709" y="0"/>
              <a:ext cx="1" cy="1577379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ysDot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00000"/>
                </a:lnSpc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flipV="1">
              <a:off x="9605564" y="0"/>
              <a:ext cx="1" cy="1577379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ysDot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00000"/>
                </a:lnSpc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V="1">
              <a:off x="12807418" y="0"/>
              <a:ext cx="1" cy="1577379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ysDot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00000"/>
                </a:lnSpc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83" name="Group 83"/>
          <p:cNvGrpSpPr/>
          <p:nvPr/>
        </p:nvGrpSpPr>
        <p:grpSpPr>
          <a:xfrm>
            <a:off x="5480926" y="5481178"/>
            <a:ext cx="12807419" cy="1577380"/>
            <a:chOff x="0" y="0"/>
            <a:chExt cx="12807418" cy="1577378"/>
          </a:xfrm>
        </p:grpSpPr>
        <p:sp>
          <p:nvSpPr>
            <p:cNvPr id="78" name="Shape 78"/>
            <p:cNvSpPr/>
            <p:nvPr/>
          </p:nvSpPr>
          <p:spPr>
            <a:xfrm flipV="1">
              <a:off x="-1" y="0"/>
              <a:ext cx="2" cy="1577379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ysDot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00000"/>
                </a:lnSpc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flipV="1">
              <a:off x="3201854" y="0"/>
              <a:ext cx="1" cy="1577379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ysDot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00000"/>
                </a:lnSpc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V="1">
              <a:off x="6403709" y="0"/>
              <a:ext cx="1" cy="1577379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ysDot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00000"/>
                </a:lnSpc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V="1">
              <a:off x="9605564" y="0"/>
              <a:ext cx="1" cy="1577379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ysDot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00000"/>
                </a:lnSpc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flipV="1">
              <a:off x="12807418" y="0"/>
              <a:ext cx="1" cy="1577379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ysDot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00000"/>
                </a:lnSpc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89" name="Group 89"/>
          <p:cNvGrpSpPr/>
          <p:nvPr/>
        </p:nvGrpSpPr>
        <p:grpSpPr>
          <a:xfrm>
            <a:off x="5480926" y="7721585"/>
            <a:ext cx="12807419" cy="1577380"/>
            <a:chOff x="0" y="0"/>
            <a:chExt cx="12807418" cy="1577378"/>
          </a:xfrm>
        </p:grpSpPr>
        <p:sp>
          <p:nvSpPr>
            <p:cNvPr id="84" name="Shape 84"/>
            <p:cNvSpPr/>
            <p:nvPr/>
          </p:nvSpPr>
          <p:spPr>
            <a:xfrm flipV="1">
              <a:off x="-1" y="0"/>
              <a:ext cx="2" cy="1577379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ysDot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00000"/>
                </a:lnSpc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V="1">
              <a:off x="3201854" y="0"/>
              <a:ext cx="1" cy="1577379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ysDot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00000"/>
                </a:lnSpc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flipV="1">
              <a:off x="6403709" y="0"/>
              <a:ext cx="1" cy="1577379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ysDot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00000"/>
                </a:lnSpc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V="1">
              <a:off x="9605564" y="0"/>
              <a:ext cx="1" cy="1577379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ysDot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00000"/>
                </a:lnSpc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flipV="1">
              <a:off x="12807418" y="0"/>
              <a:ext cx="1" cy="1577379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ysDot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00000"/>
                </a:lnSpc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95" name="Group 95"/>
          <p:cNvGrpSpPr/>
          <p:nvPr/>
        </p:nvGrpSpPr>
        <p:grpSpPr>
          <a:xfrm>
            <a:off x="5480926" y="9961992"/>
            <a:ext cx="12807419" cy="1577380"/>
            <a:chOff x="0" y="0"/>
            <a:chExt cx="12807418" cy="1577378"/>
          </a:xfrm>
        </p:grpSpPr>
        <p:sp>
          <p:nvSpPr>
            <p:cNvPr id="90" name="Shape 90"/>
            <p:cNvSpPr/>
            <p:nvPr/>
          </p:nvSpPr>
          <p:spPr>
            <a:xfrm flipV="1">
              <a:off x="-1" y="0"/>
              <a:ext cx="2" cy="1577379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ysDot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00000"/>
                </a:lnSpc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 flipV="1">
              <a:off x="3201854" y="0"/>
              <a:ext cx="1" cy="1577379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ysDot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00000"/>
                </a:lnSpc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 flipV="1">
              <a:off x="6403709" y="0"/>
              <a:ext cx="1" cy="1577379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ysDot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00000"/>
                </a:lnSpc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 flipV="1">
              <a:off x="9605564" y="0"/>
              <a:ext cx="1" cy="1577379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ysDot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00000"/>
                </a:lnSpc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V="1">
              <a:off x="12807418" y="0"/>
              <a:ext cx="1" cy="1577379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ysDot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00000"/>
                </a:lnSpc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96" name="Stanford University-filtered.png"/>
          <p:cNvPicPr/>
          <p:nvPr/>
        </p:nvPicPr>
        <p:blipFill>
          <a:blip r:embed="rId29">
            <a:extLst/>
          </a:blip>
          <a:stretch>
            <a:fillRect/>
          </a:stretch>
        </p:blipFill>
        <p:spPr>
          <a:xfrm>
            <a:off x="12740570" y="5870585"/>
            <a:ext cx="1550689" cy="688263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audlogocolor-filtered.jpeg"/>
          <p:cNvPicPr/>
          <p:nvPr/>
        </p:nvPicPr>
        <p:blipFill>
          <a:blip r:embed="rId30">
            <a:extLst/>
          </a:blip>
          <a:stretch>
            <a:fillRect/>
          </a:stretch>
        </p:blipFill>
        <p:spPr>
          <a:xfrm>
            <a:off x="9171961" y="10324164"/>
            <a:ext cx="2325144" cy="688263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box-logo-filtered.png"/>
          <p:cNvPicPr/>
          <p:nvPr/>
        </p:nvPicPr>
        <p:blipFill>
          <a:blip r:embed="rId31">
            <a:extLst/>
          </a:blip>
          <a:stretch>
            <a:fillRect/>
          </a:stretch>
        </p:blipFill>
        <p:spPr>
          <a:xfrm>
            <a:off x="3049676" y="3592005"/>
            <a:ext cx="1537547" cy="848354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DocuSign-Logo-filtered.jpeg"/>
          <p:cNvPicPr/>
          <p:nvPr/>
        </p:nvPicPr>
        <p:blipFill>
          <a:blip r:embed="rId32">
            <a:extLst/>
          </a:blip>
          <a:stretch>
            <a:fillRect/>
          </a:stretch>
        </p:blipFill>
        <p:spPr>
          <a:xfrm>
            <a:off x="15462130" y="10353092"/>
            <a:ext cx="2570274" cy="6882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Who are w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ffw-filtered.png"/>
          <p:cNvPicPr/>
          <p:nvPr/>
        </p:nvPicPr>
        <p:blipFill>
          <a:blip r:embed="rId2">
            <a:alphaModFix amt="20861"/>
            <a:extLst/>
          </a:blip>
          <a:stretch>
            <a:fillRect/>
          </a:stretch>
        </p:blipFill>
        <p:spPr>
          <a:xfrm>
            <a:off x="1046493" y="12506391"/>
            <a:ext cx="1083041" cy="3682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Who are we kop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ffw-filtered.png"/>
          <p:cNvPicPr/>
          <p:nvPr/>
        </p:nvPicPr>
        <p:blipFill>
          <a:blip r:embed="rId2">
            <a:alphaModFix amt="20861"/>
            <a:extLst/>
          </a:blip>
          <a:stretch>
            <a:fillRect/>
          </a:stretch>
        </p:blipFill>
        <p:spPr>
          <a:xfrm>
            <a:off x="1046493" y="12506391"/>
            <a:ext cx="1083041" cy="3682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tro text slide (optional)">
    <p:bg>
      <p:bgPr>
        <a:solidFill>
          <a:srgbClr val="1121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bg>
      <p:bgPr>
        <a:solidFill>
          <a:srgbClr val="0D2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kopi 2">
    <p:bg>
      <p:bgPr>
        <a:solidFill>
          <a:srgbClr val="FF0D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body" idx="1"/>
          </p:nvPr>
        </p:nvSpPr>
        <p:spPr>
          <a:xfrm>
            <a:off x="1499491" y="3041575"/>
            <a:ext cx="21205677" cy="10674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/>
          <a:lstStyle/>
          <a:p>
            <a:pPr lvl="0">
              <a:defRPr sz="1800"/>
            </a:pPr>
            <a:r>
              <a:rPr sz="1400"/>
              <a:t>Body Level One</a:t>
            </a:r>
          </a:p>
          <a:p>
            <a:pPr lvl="1">
              <a:defRPr sz="1800"/>
            </a:pPr>
            <a:r>
              <a:rPr sz="14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pic>
        <p:nvPicPr>
          <p:cNvPr id="3" name="image00.png"/>
          <p:cNvPicPr/>
          <p:nvPr/>
        </p:nvPicPr>
        <p:blipFill>
          <a:blip r:embed="rId38">
            <a:extLst/>
          </a:blip>
          <a:stretch>
            <a:fillRect/>
          </a:stretch>
        </p:blipFill>
        <p:spPr>
          <a:xfrm>
            <a:off x="21337015" y="1174762"/>
            <a:ext cx="1442888" cy="144016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1499491" y="0"/>
            <a:ext cx="19621501" cy="2577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b"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5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5" r:id="rId26"/>
    <p:sldLayoutId id="2147483686" r:id="rId27"/>
    <p:sldLayoutId id="2147483688" r:id="rId28"/>
    <p:sldLayoutId id="2147483690" r:id="rId29"/>
    <p:sldLayoutId id="2147483691" r:id="rId30"/>
    <p:sldLayoutId id="2147483694" r:id="rId31"/>
    <p:sldLayoutId id="2147483695" r:id="rId32"/>
    <p:sldLayoutId id="2147483696" r:id="rId33"/>
    <p:sldLayoutId id="2147483697" r:id="rId34"/>
    <p:sldLayoutId id="2147483699" r:id="rId35"/>
    <p:sldLayoutId id="2147483700" r:id="rId36"/>
  </p:sldLayoutIdLst>
  <p:transition spd="med"/>
  <p:txStyles>
    <p:titleStyle>
      <a:lvl1pPr>
        <a:lnSpc>
          <a:spcPct val="80000"/>
        </a:lnSpc>
        <a:defRPr sz="1400">
          <a:latin typeface="Arial"/>
          <a:ea typeface="Arial"/>
          <a:cs typeface="Arial"/>
          <a:sym typeface="Arial"/>
        </a:defRPr>
      </a:lvl1pPr>
      <a:lvl2pPr>
        <a:lnSpc>
          <a:spcPct val="80000"/>
        </a:lnSpc>
        <a:defRPr sz="1400">
          <a:latin typeface="Arial"/>
          <a:ea typeface="Arial"/>
          <a:cs typeface="Arial"/>
          <a:sym typeface="Arial"/>
        </a:defRPr>
      </a:lvl2pPr>
      <a:lvl3pPr>
        <a:lnSpc>
          <a:spcPct val="80000"/>
        </a:lnSpc>
        <a:defRPr sz="1400">
          <a:latin typeface="Arial"/>
          <a:ea typeface="Arial"/>
          <a:cs typeface="Arial"/>
          <a:sym typeface="Arial"/>
        </a:defRPr>
      </a:lvl3pPr>
      <a:lvl4pPr>
        <a:lnSpc>
          <a:spcPct val="80000"/>
        </a:lnSpc>
        <a:defRPr sz="1400">
          <a:latin typeface="Arial"/>
          <a:ea typeface="Arial"/>
          <a:cs typeface="Arial"/>
          <a:sym typeface="Arial"/>
        </a:defRPr>
      </a:lvl4pPr>
      <a:lvl5pPr>
        <a:lnSpc>
          <a:spcPct val="80000"/>
        </a:lnSpc>
        <a:defRPr sz="1400">
          <a:latin typeface="Arial"/>
          <a:ea typeface="Arial"/>
          <a:cs typeface="Arial"/>
          <a:sym typeface="Arial"/>
        </a:defRPr>
      </a:lvl5pPr>
      <a:lvl6pPr>
        <a:lnSpc>
          <a:spcPct val="80000"/>
        </a:lnSpc>
        <a:defRPr sz="1400">
          <a:latin typeface="Arial"/>
          <a:ea typeface="Arial"/>
          <a:cs typeface="Arial"/>
          <a:sym typeface="Arial"/>
        </a:defRPr>
      </a:lvl6pPr>
      <a:lvl7pPr>
        <a:lnSpc>
          <a:spcPct val="80000"/>
        </a:lnSpc>
        <a:defRPr sz="1400">
          <a:latin typeface="Arial"/>
          <a:ea typeface="Arial"/>
          <a:cs typeface="Arial"/>
          <a:sym typeface="Arial"/>
        </a:defRPr>
      </a:lvl7pPr>
      <a:lvl8pPr>
        <a:lnSpc>
          <a:spcPct val="80000"/>
        </a:lnSpc>
        <a:defRPr sz="1400">
          <a:latin typeface="Arial"/>
          <a:ea typeface="Arial"/>
          <a:cs typeface="Arial"/>
          <a:sym typeface="Arial"/>
        </a:defRPr>
      </a:lvl8pPr>
      <a:lvl9pPr>
        <a:lnSpc>
          <a:spcPct val="80000"/>
        </a:lnSpc>
        <a:defRPr sz="1400">
          <a:latin typeface="Arial"/>
          <a:ea typeface="Arial"/>
          <a:cs typeface="Arial"/>
          <a:sym typeface="Arial"/>
        </a:defRPr>
      </a:lvl9pPr>
    </p:titleStyle>
    <p:bodyStyle>
      <a:lvl1pPr>
        <a:lnSpc>
          <a:spcPct val="125000"/>
        </a:lnSpc>
        <a:defRPr sz="1400">
          <a:latin typeface="Arial"/>
          <a:ea typeface="Arial"/>
          <a:cs typeface="Arial"/>
          <a:sym typeface="Arial"/>
        </a:defRPr>
      </a:lvl1pPr>
      <a:lvl2pPr>
        <a:lnSpc>
          <a:spcPct val="125000"/>
        </a:lnSpc>
        <a:defRPr sz="1400">
          <a:latin typeface="Arial"/>
          <a:ea typeface="Arial"/>
          <a:cs typeface="Arial"/>
          <a:sym typeface="Arial"/>
        </a:defRPr>
      </a:lvl2pPr>
      <a:lvl3pPr>
        <a:lnSpc>
          <a:spcPct val="125000"/>
        </a:lnSpc>
        <a:defRPr sz="1400">
          <a:latin typeface="Arial"/>
          <a:ea typeface="Arial"/>
          <a:cs typeface="Arial"/>
          <a:sym typeface="Arial"/>
        </a:defRPr>
      </a:lvl3pPr>
      <a:lvl4pPr>
        <a:lnSpc>
          <a:spcPct val="125000"/>
        </a:lnSpc>
        <a:defRPr sz="1400">
          <a:latin typeface="Arial"/>
          <a:ea typeface="Arial"/>
          <a:cs typeface="Arial"/>
          <a:sym typeface="Arial"/>
        </a:defRPr>
      </a:lvl4pPr>
      <a:lvl5pPr>
        <a:lnSpc>
          <a:spcPct val="125000"/>
        </a:lnSpc>
        <a:defRPr sz="1400">
          <a:latin typeface="Arial"/>
          <a:ea typeface="Arial"/>
          <a:cs typeface="Arial"/>
          <a:sym typeface="Arial"/>
        </a:defRPr>
      </a:lvl5pPr>
      <a:lvl6pPr>
        <a:lnSpc>
          <a:spcPct val="125000"/>
        </a:lnSpc>
        <a:defRPr sz="1400">
          <a:latin typeface="Arial"/>
          <a:ea typeface="Arial"/>
          <a:cs typeface="Arial"/>
          <a:sym typeface="Arial"/>
        </a:defRPr>
      </a:lvl6pPr>
      <a:lvl7pPr>
        <a:lnSpc>
          <a:spcPct val="125000"/>
        </a:lnSpc>
        <a:defRPr sz="1400">
          <a:latin typeface="Arial"/>
          <a:ea typeface="Arial"/>
          <a:cs typeface="Arial"/>
          <a:sym typeface="Arial"/>
        </a:defRPr>
      </a:lvl7pPr>
      <a:lvl8pPr>
        <a:lnSpc>
          <a:spcPct val="125000"/>
        </a:lnSpc>
        <a:defRPr sz="1400">
          <a:latin typeface="Arial"/>
          <a:ea typeface="Arial"/>
          <a:cs typeface="Arial"/>
          <a:sym typeface="Arial"/>
        </a:defRPr>
      </a:lvl8pPr>
      <a:lvl9pPr>
        <a:lnSpc>
          <a:spcPct val="125000"/>
        </a:lnSpc>
        <a:defRPr sz="1400">
          <a:latin typeface="Arial"/>
          <a:ea typeface="Arial"/>
          <a:cs typeface="Arial"/>
          <a:sym typeface="Arial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4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1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539" y="0"/>
            <a:ext cx="17744695" cy="1372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5090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49" y="6927165"/>
            <a:ext cx="3752850" cy="248939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4608" y="3797121"/>
            <a:ext cx="3752850" cy="248939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4608" y="10256878"/>
            <a:ext cx="3752850" cy="248939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941" y="7123563"/>
            <a:ext cx="3752850" cy="248939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940" y="6861270"/>
            <a:ext cx="3752850" cy="2489391"/>
          </a:xfrm>
          <a:prstGeom prst="rect">
            <a:avLst/>
          </a:prstGeom>
        </p:spPr>
      </p:pic>
      <p:sp>
        <p:nvSpPr>
          <p:cNvPr id="3" name="Shape 437"/>
          <p:cNvSpPr txBox="1">
            <a:spLocks/>
          </p:cNvSpPr>
          <p:nvPr/>
        </p:nvSpPr>
        <p:spPr>
          <a:xfrm>
            <a:off x="1106732" y="311818"/>
            <a:ext cx="20991267" cy="221910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1pPr>
            <a:lvl2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2pPr>
            <a:lvl3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3pPr>
            <a:lvl4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4pPr>
            <a:lvl5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5pPr>
            <a:lvl6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6pPr>
            <a:lvl7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7pPr>
            <a:lvl8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8pPr>
            <a:lvl9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400">
              <a:defRPr sz="1800">
                <a:solidFill>
                  <a:srgbClr val="000000"/>
                </a:solidFill>
              </a:defRPr>
            </a:pPr>
            <a:r>
              <a:rPr lang="bg-BG" sz="13000" dirty="0" smtClean="0">
                <a:solidFill>
                  <a:srgbClr val="E44D1F"/>
                </a:solidFill>
              </a:rPr>
              <a:t>Т</a:t>
            </a:r>
            <a:r>
              <a:rPr lang="en-US" sz="13000" dirty="0" smtClean="0">
                <a:solidFill>
                  <a:srgbClr val="E44D1F"/>
                </a:solidFill>
              </a:rPr>
              <a:t>he cloudberries</a:t>
            </a:r>
            <a:endParaRPr lang="en-US" sz="13000" dirty="0">
              <a:solidFill>
                <a:srgbClr val="E44D1F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4149" y="11214341"/>
            <a:ext cx="2285714" cy="19301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911" y="10256878"/>
            <a:ext cx="3752850" cy="2489391"/>
          </a:xfrm>
          <a:prstGeom prst="rect">
            <a:avLst/>
          </a:prstGeom>
        </p:spPr>
      </p:pic>
      <p:sp>
        <p:nvSpPr>
          <p:cNvPr id="14" name="Shape 437"/>
          <p:cNvSpPr txBox="1">
            <a:spLocks/>
          </p:cNvSpPr>
          <p:nvPr/>
        </p:nvSpPr>
        <p:spPr>
          <a:xfrm>
            <a:off x="8450506" y="6286512"/>
            <a:ext cx="6303718" cy="171625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1pPr>
            <a:lvl2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2pPr>
            <a:lvl3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3pPr>
            <a:lvl4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4pPr>
            <a:lvl5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5pPr>
            <a:lvl6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6pPr>
            <a:lvl7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7pPr>
            <a:lvl8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8pPr>
            <a:lvl9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914400">
              <a:defRPr sz="1800">
                <a:solidFill>
                  <a:srgbClr val="000000"/>
                </a:solidFill>
              </a:defRPr>
            </a:pPr>
            <a:r>
              <a:rPr lang="en-US" sz="3500" dirty="0" smtClean="0">
                <a:solidFill>
                  <a:srgbClr val="E44D1F"/>
                </a:solidFill>
              </a:rPr>
              <a:t>Bozhidar Boshnakov</a:t>
            </a:r>
            <a:br>
              <a:rPr lang="en-US" sz="3500" dirty="0" smtClean="0">
                <a:solidFill>
                  <a:srgbClr val="E44D1F"/>
                </a:solidFill>
              </a:rPr>
            </a:br>
            <a:r>
              <a:rPr lang="en-US" sz="3500" i="1" dirty="0" smtClean="0">
                <a:solidFill>
                  <a:schemeClr val="tx1"/>
                </a:solidFill>
              </a:rPr>
              <a:t>Project Manager / Supervisor</a:t>
            </a:r>
            <a:endParaRPr lang="en-US" sz="3500" i="1" dirty="0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911" y="3766329"/>
            <a:ext cx="3752850" cy="2489391"/>
          </a:xfrm>
          <a:prstGeom prst="rect">
            <a:avLst/>
          </a:prstGeom>
        </p:spPr>
      </p:pic>
      <p:sp>
        <p:nvSpPr>
          <p:cNvPr id="15" name="Shape 437"/>
          <p:cNvSpPr txBox="1">
            <a:spLocks/>
          </p:cNvSpPr>
          <p:nvPr/>
        </p:nvSpPr>
        <p:spPr>
          <a:xfrm>
            <a:off x="16917315" y="6389710"/>
            <a:ext cx="6303718" cy="171625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1pPr>
            <a:lvl2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2pPr>
            <a:lvl3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3pPr>
            <a:lvl4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4pPr>
            <a:lvl5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5pPr>
            <a:lvl6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6pPr>
            <a:lvl7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7pPr>
            <a:lvl8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8pPr>
            <a:lvl9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914400">
              <a:defRPr sz="1800">
                <a:solidFill>
                  <a:srgbClr val="000000"/>
                </a:solidFill>
              </a:defRPr>
            </a:pPr>
            <a:r>
              <a:rPr lang="en-US" sz="3500" dirty="0" smtClean="0">
                <a:solidFill>
                  <a:srgbClr val="E44D1F"/>
                </a:solidFill>
              </a:rPr>
              <a:t>Tsvetomir Pavlov</a:t>
            </a:r>
            <a:br>
              <a:rPr lang="en-US" sz="3500" dirty="0" smtClean="0">
                <a:solidFill>
                  <a:srgbClr val="E44D1F"/>
                </a:solidFill>
              </a:rPr>
            </a:br>
            <a:r>
              <a:rPr lang="en-US" sz="3500" i="1" dirty="0" smtClean="0">
                <a:solidFill>
                  <a:schemeClr val="tx1"/>
                </a:solidFill>
              </a:rPr>
              <a:t>QA Engineer</a:t>
            </a:r>
          </a:p>
          <a:p>
            <a:pPr algn="ctr" defTabSz="914400">
              <a:defRPr sz="1800">
                <a:solidFill>
                  <a:srgbClr val="000000"/>
                </a:solidFill>
              </a:defRPr>
            </a:pPr>
            <a:endParaRPr lang="en-US" sz="3500" dirty="0">
              <a:solidFill>
                <a:srgbClr val="E44D1F"/>
              </a:solidFill>
            </a:endParaRPr>
          </a:p>
        </p:txBody>
      </p:sp>
      <p:sp>
        <p:nvSpPr>
          <p:cNvPr id="17" name="Shape 437"/>
          <p:cNvSpPr txBox="1">
            <a:spLocks/>
          </p:cNvSpPr>
          <p:nvPr/>
        </p:nvSpPr>
        <p:spPr>
          <a:xfrm>
            <a:off x="4169477" y="3284329"/>
            <a:ext cx="6303718" cy="171625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1pPr>
            <a:lvl2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2pPr>
            <a:lvl3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3pPr>
            <a:lvl4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4pPr>
            <a:lvl5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5pPr>
            <a:lvl6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6pPr>
            <a:lvl7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7pPr>
            <a:lvl8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8pPr>
            <a:lvl9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914400">
              <a:defRPr sz="1800">
                <a:solidFill>
                  <a:srgbClr val="000000"/>
                </a:solidFill>
              </a:defRPr>
            </a:pPr>
            <a:r>
              <a:rPr lang="en-US" sz="3500" dirty="0" smtClean="0">
                <a:solidFill>
                  <a:srgbClr val="E44D1F"/>
                </a:solidFill>
              </a:rPr>
              <a:t>Georgi Tarkalanov</a:t>
            </a:r>
            <a:br>
              <a:rPr lang="en-US" sz="3500" dirty="0" smtClean="0">
                <a:solidFill>
                  <a:srgbClr val="E44D1F"/>
                </a:solidFill>
              </a:rPr>
            </a:br>
            <a:r>
              <a:rPr lang="en-US" sz="3500" i="1" dirty="0" smtClean="0">
                <a:solidFill>
                  <a:schemeClr val="tx1"/>
                </a:solidFill>
              </a:rPr>
              <a:t>Dev Lead</a:t>
            </a:r>
            <a:endParaRPr lang="en-US" sz="3500" i="1" dirty="0">
              <a:solidFill>
                <a:schemeClr val="tx1"/>
              </a:solidFill>
            </a:endParaRPr>
          </a:p>
        </p:txBody>
      </p:sp>
      <p:sp>
        <p:nvSpPr>
          <p:cNvPr id="18" name="Shape 437"/>
          <p:cNvSpPr txBox="1">
            <a:spLocks/>
          </p:cNvSpPr>
          <p:nvPr/>
        </p:nvSpPr>
        <p:spPr>
          <a:xfrm>
            <a:off x="12449174" y="3347230"/>
            <a:ext cx="6303718" cy="171625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1pPr>
            <a:lvl2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2pPr>
            <a:lvl3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3pPr>
            <a:lvl4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4pPr>
            <a:lvl5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5pPr>
            <a:lvl6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6pPr>
            <a:lvl7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7pPr>
            <a:lvl8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8pPr>
            <a:lvl9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914400">
              <a:defRPr sz="1800">
                <a:solidFill>
                  <a:srgbClr val="000000"/>
                </a:solidFill>
              </a:defRPr>
            </a:pPr>
            <a:r>
              <a:rPr lang="en-US" sz="3500" dirty="0" smtClean="0">
                <a:solidFill>
                  <a:srgbClr val="E44D1F"/>
                </a:solidFill>
              </a:rPr>
              <a:t>Dilyan Dimov</a:t>
            </a:r>
            <a:br>
              <a:rPr lang="en-US" sz="3500" dirty="0" smtClean="0">
                <a:solidFill>
                  <a:srgbClr val="E44D1F"/>
                </a:solidFill>
              </a:rPr>
            </a:br>
            <a:r>
              <a:rPr lang="en-US" sz="3500" i="1" dirty="0" smtClean="0">
                <a:solidFill>
                  <a:schemeClr val="tx1"/>
                </a:solidFill>
              </a:rPr>
              <a:t>QA Engineer</a:t>
            </a:r>
            <a:endParaRPr lang="en-US" sz="3500" i="1" dirty="0">
              <a:solidFill>
                <a:schemeClr val="tx1"/>
              </a:solidFill>
            </a:endParaRPr>
          </a:p>
        </p:txBody>
      </p:sp>
      <p:sp>
        <p:nvSpPr>
          <p:cNvPr id="19" name="Shape 437"/>
          <p:cNvSpPr txBox="1">
            <a:spLocks/>
          </p:cNvSpPr>
          <p:nvPr/>
        </p:nvSpPr>
        <p:spPr>
          <a:xfrm>
            <a:off x="573790" y="5969754"/>
            <a:ext cx="7579152" cy="30752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1pPr>
            <a:lvl2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2pPr>
            <a:lvl3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3pPr>
            <a:lvl4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4pPr>
            <a:lvl5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5pPr>
            <a:lvl6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6pPr>
            <a:lvl7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7pPr>
            <a:lvl8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8pPr>
            <a:lvl9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914400">
              <a:defRPr sz="1800">
                <a:solidFill>
                  <a:srgbClr val="000000"/>
                </a:solidFill>
              </a:defRPr>
            </a:pPr>
            <a:r>
              <a:rPr lang="en-US" sz="3500" dirty="0" smtClean="0">
                <a:solidFill>
                  <a:srgbClr val="E44D1F"/>
                </a:solidFill>
              </a:rPr>
              <a:t>Toni Kolev</a:t>
            </a:r>
            <a:r>
              <a:rPr lang="en-US" sz="3500" dirty="0">
                <a:solidFill>
                  <a:srgbClr val="E44D1F"/>
                </a:solidFill>
              </a:rPr>
              <a:t/>
            </a:r>
            <a:br>
              <a:rPr lang="en-US" sz="3500" dirty="0">
                <a:solidFill>
                  <a:srgbClr val="E44D1F"/>
                </a:solidFill>
              </a:rPr>
            </a:br>
            <a:r>
              <a:rPr lang="en-US" sz="3500" i="1" dirty="0" smtClean="0">
                <a:solidFill>
                  <a:schemeClr val="tx1"/>
                </a:solidFill>
              </a:rPr>
              <a:t>DevOps</a:t>
            </a:r>
            <a:r>
              <a:rPr lang="en-US" sz="3500" i="1" dirty="0" smtClean="0">
                <a:solidFill>
                  <a:srgbClr val="E44D1F"/>
                </a:solidFill>
              </a:rPr>
              <a:t> </a:t>
            </a:r>
            <a:r>
              <a:rPr lang="en-US" sz="3500" dirty="0" smtClean="0">
                <a:solidFill>
                  <a:srgbClr val="E44D1F"/>
                </a:solidFill>
              </a:rPr>
              <a:t/>
            </a:r>
            <a:br>
              <a:rPr lang="en-US" sz="3500" dirty="0" smtClean="0">
                <a:solidFill>
                  <a:srgbClr val="E44D1F"/>
                </a:solidFill>
              </a:rPr>
            </a:br>
            <a:r>
              <a:rPr lang="en-US" sz="3500" i="1" dirty="0" smtClean="0">
                <a:solidFill>
                  <a:schemeClr val="tx1"/>
                </a:solidFill>
              </a:rPr>
              <a:t>Continuous </a:t>
            </a:r>
            <a:r>
              <a:rPr lang="en-US" sz="3500" i="1" dirty="0">
                <a:solidFill>
                  <a:schemeClr val="tx1"/>
                </a:solidFill>
              </a:rPr>
              <a:t>Integration Setup</a:t>
            </a:r>
          </a:p>
        </p:txBody>
      </p:sp>
      <p:sp>
        <p:nvSpPr>
          <p:cNvPr id="20" name="Shape 437"/>
          <p:cNvSpPr txBox="1">
            <a:spLocks/>
          </p:cNvSpPr>
          <p:nvPr/>
        </p:nvSpPr>
        <p:spPr>
          <a:xfrm>
            <a:off x="4169477" y="9785318"/>
            <a:ext cx="6303718" cy="171625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1pPr>
            <a:lvl2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2pPr>
            <a:lvl3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3pPr>
            <a:lvl4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4pPr>
            <a:lvl5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5pPr>
            <a:lvl6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6pPr>
            <a:lvl7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7pPr>
            <a:lvl8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8pPr>
            <a:lvl9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914400">
              <a:defRPr sz="1800">
                <a:solidFill>
                  <a:srgbClr val="000000"/>
                </a:solidFill>
              </a:defRPr>
            </a:pPr>
            <a:r>
              <a:rPr lang="en-US" sz="3500" dirty="0" smtClean="0">
                <a:solidFill>
                  <a:srgbClr val="E44D1F"/>
                </a:solidFill>
              </a:rPr>
              <a:t>Stanislav Todorov</a:t>
            </a:r>
            <a:br>
              <a:rPr lang="en-US" sz="3500" dirty="0" smtClean="0">
                <a:solidFill>
                  <a:srgbClr val="E44D1F"/>
                </a:solidFill>
              </a:rPr>
            </a:br>
            <a:r>
              <a:rPr lang="en-US" sz="3500" i="1" dirty="0" smtClean="0">
                <a:solidFill>
                  <a:schemeClr val="tx1"/>
                </a:solidFill>
              </a:rPr>
              <a:t>QA</a:t>
            </a:r>
            <a:r>
              <a:rPr lang="bg-BG" sz="3500" i="1" dirty="0" smtClean="0">
                <a:solidFill>
                  <a:schemeClr val="tx1"/>
                </a:solidFill>
              </a:rPr>
              <a:t> </a:t>
            </a:r>
            <a:r>
              <a:rPr lang="en-US" sz="3500" i="1" dirty="0" smtClean="0">
                <a:solidFill>
                  <a:schemeClr val="tx1"/>
                </a:solidFill>
              </a:rPr>
              <a:t>Team Lead</a:t>
            </a:r>
            <a:endParaRPr lang="en-US" sz="3500" i="1" dirty="0">
              <a:solidFill>
                <a:schemeClr val="tx1"/>
              </a:solidFill>
            </a:endParaRPr>
          </a:p>
        </p:txBody>
      </p:sp>
      <p:sp>
        <p:nvSpPr>
          <p:cNvPr id="21" name="Shape 437"/>
          <p:cNvSpPr txBox="1">
            <a:spLocks/>
          </p:cNvSpPr>
          <p:nvPr/>
        </p:nvSpPr>
        <p:spPr>
          <a:xfrm>
            <a:off x="12449174" y="9785317"/>
            <a:ext cx="6303718" cy="171625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1pPr>
            <a:lvl2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2pPr>
            <a:lvl3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3pPr>
            <a:lvl4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4pPr>
            <a:lvl5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5pPr>
            <a:lvl6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6pPr>
            <a:lvl7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7pPr>
            <a:lvl8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8pPr>
            <a:lvl9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914400">
              <a:defRPr sz="1800">
                <a:solidFill>
                  <a:srgbClr val="000000"/>
                </a:solidFill>
              </a:defRPr>
            </a:pPr>
            <a:r>
              <a:rPr lang="en-US" sz="3500" dirty="0" smtClean="0">
                <a:solidFill>
                  <a:srgbClr val="E44D1F"/>
                </a:solidFill>
              </a:rPr>
              <a:t>Svilen Savov</a:t>
            </a:r>
            <a:br>
              <a:rPr lang="en-US" sz="3500" dirty="0" smtClean="0">
                <a:solidFill>
                  <a:srgbClr val="E44D1F"/>
                </a:solidFill>
              </a:rPr>
            </a:br>
            <a:r>
              <a:rPr lang="en-US" sz="3500" i="1" dirty="0" smtClean="0">
                <a:solidFill>
                  <a:schemeClr val="tx1"/>
                </a:solidFill>
              </a:rPr>
              <a:t>QA Engineer</a:t>
            </a:r>
            <a:endParaRPr lang="en-US" sz="35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0703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437"/>
          <p:cNvSpPr txBox="1">
            <a:spLocks/>
          </p:cNvSpPr>
          <p:nvPr/>
        </p:nvSpPr>
        <p:spPr>
          <a:xfrm>
            <a:off x="1106732" y="311818"/>
            <a:ext cx="20991267" cy="221910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1pPr>
            <a:lvl2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2pPr>
            <a:lvl3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3pPr>
            <a:lvl4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4pPr>
            <a:lvl5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5pPr>
            <a:lvl6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6pPr>
            <a:lvl7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7pPr>
            <a:lvl8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8pPr>
            <a:lvl9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400">
              <a:defRPr sz="1800">
                <a:solidFill>
                  <a:srgbClr val="000000"/>
                </a:solidFill>
              </a:defRPr>
            </a:pPr>
            <a:r>
              <a:rPr lang="en-US" sz="13000" dirty="0" err="1" smtClean="0">
                <a:solidFill>
                  <a:srgbClr val="E44D1F"/>
                </a:solidFill>
              </a:rPr>
              <a:t>Wikiberry</a:t>
            </a:r>
            <a:endParaRPr lang="en-US" sz="13000" dirty="0">
              <a:solidFill>
                <a:srgbClr val="E44D1F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4149" y="11214341"/>
            <a:ext cx="2285714" cy="193015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0" y="4600576"/>
            <a:ext cx="4286250" cy="4286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1604" y="3714751"/>
            <a:ext cx="5715000" cy="5715000"/>
          </a:xfrm>
          <a:prstGeom prst="rect">
            <a:avLst/>
          </a:prstGeom>
        </p:spPr>
      </p:pic>
      <p:sp>
        <p:nvSpPr>
          <p:cNvPr id="27" name="Shape 437"/>
          <p:cNvSpPr txBox="1">
            <a:spLocks/>
          </p:cNvSpPr>
          <p:nvPr/>
        </p:nvSpPr>
        <p:spPr>
          <a:xfrm>
            <a:off x="10110236" y="5204515"/>
            <a:ext cx="2984257" cy="3078372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1pPr>
            <a:lvl2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2pPr>
            <a:lvl3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3pPr>
            <a:lvl4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4pPr>
            <a:lvl5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5pPr>
            <a:lvl6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6pPr>
            <a:lvl7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7pPr>
            <a:lvl8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8pPr>
            <a:lvl9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914400">
              <a:defRPr sz="1800">
                <a:solidFill>
                  <a:srgbClr val="000000"/>
                </a:solidFill>
              </a:defRPr>
            </a:pPr>
            <a:r>
              <a:rPr lang="en-US" sz="19600" b="1" dirty="0" smtClean="0">
                <a:solidFill>
                  <a:srgbClr val="E44D1F"/>
                </a:solidFill>
              </a:rPr>
              <a:t>+</a:t>
            </a:r>
            <a:endParaRPr lang="en-US" sz="19600" b="1" i="1" dirty="0">
              <a:solidFill>
                <a:schemeClr val="tx1"/>
              </a:solidFill>
            </a:endParaRPr>
          </a:p>
        </p:txBody>
      </p:sp>
      <p:sp>
        <p:nvSpPr>
          <p:cNvPr id="29" name="Shape 437"/>
          <p:cNvSpPr txBox="1">
            <a:spLocks/>
          </p:cNvSpPr>
          <p:nvPr/>
        </p:nvSpPr>
        <p:spPr>
          <a:xfrm>
            <a:off x="1106732" y="10820400"/>
            <a:ext cx="6708073" cy="23241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1pPr>
            <a:lvl2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2pPr>
            <a:lvl3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3pPr>
            <a:lvl4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4pPr>
            <a:lvl5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5pPr>
            <a:lvl6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6pPr>
            <a:lvl7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7pPr>
            <a:lvl8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8pPr>
            <a:lvl9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defTabSz="914400">
              <a:defRPr sz="1800">
                <a:solidFill>
                  <a:srgbClr val="000000"/>
                </a:solidFill>
              </a:defRPr>
            </a:pPr>
            <a:r>
              <a:rPr lang="en-US" sz="3500" dirty="0" smtClean="0">
                <a:solidFill>
                  <a:schemeClr val="tx1"/>
                </a:solidFill>
              </a:rPr>
              <a:t>Berries involved:</a:t>
            </a:r>
            <a:r>
              <a:rPr lang="en-US" sz="3500" dirty="0" smtClean="0">
                <a:solidFill>
                  <a:srgbClr val="E44D1F"/>
                </a:solidFill>
              </a:rPr>
              <a:t/>
            </a:r>
            <a:br>
              <a:rPr lang="en-US" sz="3500" dirty="0" smtClean="0">
                <a:solidFill>
                  <a:srgbClr val="E44D1F"/>
                </a:solidFill>
              </a:rPr>
            </a:br>
            <a:r>
              <a:rPr lang="en-US" sz="3500" dirty="0" smtClean="0">
                <a:solidFill>
                  <a:srgbClr val="E44D1F"/>
                </a:solidFill>
              </a:rPr>
              <a:t>Stanislav Todorov</a:t>
            </a:r>
            <a:br>
              <a:rPr lang="en-US" sz="3500" dirty="0" smtClean="0">
                <a:solidFill>
                  <a:srgbClr val="E44D1F"/>
                </a:solidFill>
              </a:rPr>
            </a:br>
            <a:r>
              <a:rPr lang="en-US" sz="3500" dirty="0" smtClean="0">
                <a:solidFill>
                  <a:srgbClr val="E44D1F"/>
                </a:solidFill>
              </a:rPr>
              <a:t>Bozhidar Boshnakov</a:t>
            </a:r>
            <a:endParaRPr lang="en-US" sz="3500" i="1" dirty="0">
              <a:solidFill>
                <a:srgbClr val="E44D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27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437"/>
          <p:cNvSpPr txBox="1">
            <a:spLocks/>
          </p:cNvSpPr>
          <p:nvPr/>
        </p:nvSpPr>
        <p:spPr>
          <a:xfrm>
            <a:off x="1106732" y="311818"/>
            <a:ext cx="20991267" cy="2219109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1pPr>
            <a:lvl2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2pPr>
            <a:lvl3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3pPr>
            <a:lvl4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4pPr>
            <a:lvl5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5pPr>
            <a:lvl6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6pPr>
            <a:lvl7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7pPr>
            <a:lvl8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8pPr>
            <a:lvl9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400">
              <a:defRPr sz="1800">
                <a:solidFill>
                  <a:srgbClr val="000000"/>
                </a:solidFill>
              </a:defRPr>
            </a:pPr>
            <a:r>
              <a:rPr lang="en-US" sz="13000" dirty="0" smtClean="0">
                <a:solidFill>
                  <a:srgbClr val="E44D1F"/>
                </a:solidFill>
              </a:rPr>
              <a:t>Cloudberry coverage packages</a:t>
            </a:r>
            <a:endParaRPr lang="en-US" sz="13000" dirty="0">
              <a:solidFill>
                <a:srgbClr val="E44D1F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4149" y="11214341"/>
            <a:ext cx="2285714" cy="1930159"/>
          </a:xfrm>
          <a:prstGeom prst="rect">
            <a:avLst/>
          </a:prstGeom>
        </p:spPr>
      </p:pic>
      <p:sp>
        <p:nvSpPr>
          <p:cNvPr id="29" name="Shape 437"/>
          <p:cNvSpPr txBox="1">
            <a:spLocks/>
          </p:cNvSpPr>
          <p:nvPr/>
        </p:nvSpPr>
        <p:spPr>
          <a:xfrm>
            <a:off x="1106732" y="10763250"/>
            <a:ext cx="8361118" cy="238125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1pPr>
            <a:lvl2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2pPr>
            <a:lvl3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3pPr>
            <a:lvl4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4pPr>
            <a:lvl5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5pPr>
            <a:lvl6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6pPr>
            <a:lvl7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7pPr>
            <a:lvl8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8pPr>
            <a:lvl9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defTabSz="914400">
              <a:defRPr sz="1800">
                <a:solidFill>
                  <a:srgbClr val="000000"/>
                </a:solidFill>
              </a:defRPr>
            </a:pPr>
            <a:r>
              <a:rPr lang="en-US" sz="3500" dirty="0" smtClean="0">
                <a:solidFill>
                  <a:schemeClr val="tx1"/>
                </a:solidFill>
              </a:rPr>
              <a:t>Berries involved:</a:t>
            </a:r>
            <a:r>
              <a:rPr lang="en-US" sz="3500" dirty="0" smtClean="0">
                <a:solidFill>
                  <a:srgbClr val="E44D1F"/>
                </a:solidFill>
              </a:rPr>
              <a:t/>
            </a:r>
            <a:br>
              <a:rPr lang="en-US" sz="3500" dirty="0" smtClean="0">
                <a:solidFill>
                  <a:srgbClr val="E44D1F"/>
                </a:solidFill>
              </a:rPr>
            </a:br>
            <a:r>
              <a:rPr lang="en-US" sz="3500" dirty="0" smtClean="0">
                <a:solidFill>
                  <a:srgbClr val="E44D1F"/>
                </a:solidFill>
              </a:rPr>
              <a:t>Dilyan Dimov 		Georgi Tarkalanov</a:t>
            </a:r>
          </a:p>
          <a:p>
            <a:pPr algn="l" defTabSz="914400">
              <a:defRPr sz="1800">
                <a:solidFill>
                  <a:srgbClr val="000000"/>
                </a:solidFill>
              </a:defRPr>
            </a:pPr>
            <a:r>
              <a:rPr lang="en-US" sz="3500" dirty="0" smtClean="0">
                <a:solidFill>
                  <a:srgbClr val="E44D1F"/>
                </a:solidFill>
              </a:rPr>
              <a:t>Svilen Savov 		Stanislav </a:t>
            </a:r>
            <a:r>
              <a:rPr lang="en-US" sz="3500" dirty="0">
                <a:solidFill>
                  <a:srgbClr val="E44D1F"/>
                </a:solidFill>
              </a:rPr>
              <a:t>Todorov</a:t>
            </a:r>
            <a:endParaRPr lang="en-US" sz="3500" dirty="0" smtClean="0">
              <a:solidFill>
                <a:srgbClr val="E44D1F"/>
              </a:solidFill>
            </a:endParaRPr>
          </a:p>
          <a:p>
            <a:pPr algn="l" defTabSz="914400">
              <a:defRPr sz="1800">
                <a:solidFill>
                  <a:srgbClr val="000000"/>
                </a:solidFill>
              </a:defRPr>
            </a:pPr>
            <a:r>
              <a:rPr lang="en-US" sz="3500" dirty="0" smtClean="0">
                <a:solidFill>
                  <a:srgbClr val="E44D1F"/>
                </a:solidFill>
              </a:rPr>
              <a:t>Tsvetomir Pavlov</a:t>
            </a:r>
            <a:endParaRPr lang="en-US" sz="3500" i="1" dirty="0">
              <a:solidFill>
                <a:srgbClr val="E44D1F"/>
              </a:solidFill>
            </a:endParaRPr>
          </a:p>
        </p:txBody>
      </p:sp>
      <p:sp>
        <p:nvSpPr>
          <p:cNvPr id="8" name="Shape 438"/>
          <p:cNvSpPr/>
          <p:nvPr/>
        </p:nvSpPr>
        <p:spPr>
          <a:xfrm>
            <a:off x="1106732" y="4189428"/>
            <a:ext cx="1421290" cy="4324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 algn="ctr">
              <a:lnSpc>
                <a:spcPct val="100000"/>
              </a:lnSpc>
              <a:spcBef>
                <a:spcPts val="1400"/>
              </a:spcBef>
              <a:defRPr sz="1800">
                <a:solidFill>
                  <a:srgbClr val="000000"/>
                </a:solidFill>
              </a:defRPr>
            </a:pPr>
            <a:r>
              <a:rPr sz="6000" b="1" dirty="0">
                <a:solidFill>
                  <a:srgbClr val="E44D1F"/>
                </a:solidFill>
                <a:latin typeface="MarkPro-Heavy"/>
                <a:ea typeface="MarkPro-Heavy"/>
                <a:cs typeface="MarkPro-Heavy"/>
                <a:sym typeface="MarkPro-Heavy"/>
              </a:rPr>
              <a:t>01</a:t>
            </a:r>
          </a:p>
          <a:p>
            <a:pPr lvl="0" algn="ctr">
              <a:lnSpc>
                <a:spcPct val="100000"/>
              </a:lnSpc>
              <a:spcBef>
                <a:spcPts val="1400"/>
              </a:spcBef>
              <a:defRPr sz="1800">
                <a:solidFill>
                  <a:srgbClr val="000000"/>
                </a:solidFill>
              </a:defRPr>
            </a:pPr>
            <a:r>
              <a:rPr sz="6000" b="1" dirty="0">
                <a:solidFill>
                  <a:srgbClr val="E44D1F"/>
                </a:solidFill>
                <a:latin typeface="MarkPro-Heavy"/>
                <a:ea typeface="MarkPro-Heavy"/>
                <a:cs typeface="MarkPro-Heavy"/>
                <a:sym typeface="MarkPro-Heavy"/>
              </a:rPr>
              <a:t>02</a:t>
            </a:r>
          </a:p>
          <a:p>
            <a:pPr lvl="0" algn="ctr">
              <a:lnSpc>
                <a:spcPct val="100000"/>
              </a:lnSpc>
              <a:spcBef>
                <a:spcPts val="1400"/>
              </a:spcBef>
              <a:defRPr sz="1800">
                <a:solidFill>
                  <a:srgbClr val="000000"/>
                </a:solidFill>
              </a:defRPr>
            </a:pPr>
            <a:r>
              <a:rPr sz="6000" b="1" dirty="0">
                <a:solidFill>
                  <a:srgbClr val="E44D1F"/>
                </a:solidFill>
                <a:latin typeface="MarkPro-Heavy"/>
                <a:ea typeface="MarkPro-Heavy"/>
                <a:cs typeface="MarkPro-Heavy"/>
                <a:sym typeface="MarkPro-Heavy"/>
              </a:rPr>
              <a:t>03</a:t>
            </a:r>
          </a:p>
          <a:p>
            <a:pPr lvl="0" algn="ctr">
              <a:lnSpc>
                <a:spcPct val="100000"/>
              </a:lnSpc>
              <a:spcBef>
                <a:spcPts val="1400"/>
              </a:spcBef>
              <a:defRPr sz="1800">
                <a:solidFill>
                  <a:srgbClr val="000000"/>
                </a:solidFill>
              </a:defRPr>
            </a:pPr>
            <a:r>
              <a:rPr sz="6000" b="1" dirty="0" smtClean="0">
                <a:solidFill>
                  <a:srgbClr val="E44D1F"/>
                </a:solidFill>
                <a:latin typeface="MarkPro-Heavy"/>
                <a:ea typeface="MarkPro-Heavy"/>
                <a:cs typeface="MarkPro-Heavy"/>
                <a:sym typeface="MarkPro-Heavy"/>
              </a:rPr>
              <a:t>04</a:t>
            </a:r>
            <a:endParaRPr lang="en-US" sz="6000" b="1" dirty="0" smtClean="0">
              <a:solidFill>
                <a:srgbClr val="E44D1F"/>
              </a:solidFill>
              <a:latin typeface="MarkPro-Heavy"/>
              <a:ea typeface="MarkPro-Heavy"/>
              <a:cs typeface="MarkPro-Heavy"/>
              <a:sym typeface="MarkPro-Heavy"/>
            </a:endParaRPr>
          </a:p>
        </p:txBody>
      </p:sp>
      <p:sp>
        <p:nvSpPr>
          <p:cNvPr id="9" name="Shape 439"/>
          <p:cNvSpPr/>
          <p:nvPr/>
        </p:nvSpPr>
        <p:spPr>
          <a:xfrm>
            <a:off x="2528022" y="4189428"/>
            <a:ext cx="19264529" cy="4324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lnSpc>
                <a:spcPct val="100000"/>
              </a:lnSpc>
              <a:spcBef>
                <a:spcPts val="1400"/>
              </a:spcBef>
              <a:defRPr sz="1800">
                <a:solidFill>
                  <a:srgbClr val="000000"/>
                </a:solidFill>
              </a:defRPr>
            </a:pPr>
            <a:r>
              <a:rPr lang="bg-BG" sz="6000" dirty="0" smtClean="0">
                <a:solidFill>
                  <a:srgbClr val="252525"/>
                </a:solidFill>
              </a:rPr>
              <a:t>99</a:t>
            </a:r>
            <a:r>
              <a:rPr lang="en-US" sz="6000" dirty="0" smtClean="0">
                <a:solidFill>
                  <a:srgbClr val="252525"/>
                </a:solidFill>
              </a:rPr>
              <a:t>.9</a:t>
            </a:r>
            <a:r>
              <a:rPr lang="bg-BG" sz="6000" dirty="0" smtClean="0">
                <a:solidFill>
                  <a:srgbClr val="252525"/>
                </a:solidFill>
              </a:rPr>
              <a:t>% </a:t>
            </a:r>
            <a:r>
              <a:rPr lang="en-US" sz="6000" dirty="0" smtClean="0">
                <a:solidFill>
                  <a:srgbClr val="252525"/>
                </a:solidFill>
              </a:rPr>
              <a:t>Manual test cases </a:t>
            </a:r>
            <a:r>
              <a:rPr lang="bg-BG" sz="6000" dirty="0" smtClean="0">
                <a:solidFill>
                  <a:srgbClr val="252525"/>
                </a:solidFill>
              </a:rPr>
              <a:t>(</a:t>
            </a:r>
            <a:r>
              <a:rPr lang="bg-BG" sz="6000" dirty="0" smtClean="0">
                <a:solidFill>
                  <a:srgbClr val="E44D1F"/>
                </a:solidFill>
              </a:rPr>
              <a:t>69 </a:t>
            </a:r>
            <a:r>
              <a:rPr lang="en-US" sz="6000" dirty="0" smtClean="0">
                <a:solidFill>
                  <a:srgbClr val="E44D1F"/>
                </a:solidFill>
              </a:rPr>
              <a:t>tests</a:t>
            </a:r>
            <a:r>
              <a:rPr lang="en-US" sz="6000" dirty="0" smtClean="0">
                <a:solidFill>
                  <a:srgbClr val="252525"/>
                </a:solidFill>
              </a:rPr>
              <a:t>)</a:t>
            </a:r>
            <a:endParaRPr sz="6000" dirty="0">
              <a:solidFill>
                <a:srgbClr val="252525"/>
              </a:solidFill>
            </a:endParaRPr>
          </a:p>
          <a:p>
            <a:pPr lvl="0">
              <a:lnSpc>
                <a:spcPct val="100000"/>
              </a:lnSpc>
              <a:spcBef>
                <a:spcPts val="1400"/>
              </a:spcBef>
              <a:defRPr sz="1800">
                <a:solidFill>
                  <a:srgbClr val="000000"/>
                </a:solidFill>
              </a:defRPr>
            </a:pPr>
            <a:r>
              <a:rPr lang="en-US" sz="6000" dirty="0" smtClean="0">
                <a:solidFill>
                  <a:srgbClr val="252525"/>
                </a:solidFill>
              </a:rPr>
              <a:t>Business critical features (</a:t>
            </a:r>
            <a:r>
              <a:rPr lang="en-US" sz="6000" dirty="0" smtClean="0">
                <a:solidFill>
                  <a:srgbClr val="E44D1F"/>
                </a:solidFill>
              </a:rPr>
              <a:t>25</a:t>
            </a:r>
            <a:r>
              <a:rPr lang="en-US" sz="6000" dirty="0" smtClean="0">
                <a:solidFill>
                  <a:srgbClr val="252525"/>
                </a:solidFill>
              </a:rPr>
              <a:t>)</a:t>
            </a:r>
            <a:r>
              <a:rPr lang="bg-BG" sz="6000" dirty="0" smtClean="0">
                <a:solidFill>
                  <a:srgbClr val="252525"/>
                </a:solidFill>
              </a:rPr>
              <a:t> </a:t>
            </a:r>
            <a:r>
              <a:rPr lang="en-US" sz="6000" dirty="0" smtClean="0">
                <a:solidFill>
                  <a:srgbClr val="252525"/>
                </a:solidFill>
              </a:rPr>
              <a:t>- execution time ~</a:t>
            </a:r>
            <a:r>
              <a:rPr lang="en-US" sz="6000" b="1" dirty="0" smtClean="0">
                <a:solidFill>
                  <a:srgbClr val="E44D1F"/>
                </a:solidFill>
              </a:rPr>
              <a:t>&lt;1min!</a:t>
            </a:r>
            <a:endParaRPr lang="en-US" sz="6000" b="1" dirty="0">
              <a:solidFill>
                <a:srgbClr val="E44D1F"/>
              </a:solidFill>
            </a:endParaRPr>
          </a:p>
          <a:p>
            <a:pPr lvl="0">
              <a:lnSpc>
                <a:spcPct val="100000"/>
              </a:lnSpc>
              <a:spcBef>
                <a:spcPts val="1400"/>
              </a:spcBef>
              <a:defRPr sz="1800">
                <a:solidFill>
                  <a:srgbClr val="000000"/>
                </a:solidFill>
              </a:defRPr>
            </a:pPr>
            <a:r>
              <a:rPr lang="en-US" sz="6000" dirty="0" smtClean="0">
                <a:solidFill>
                  <a:srgbClr val="252525"/>
                </a:solidFill>
              </a:rPr>
              <a:t>UI tests (</a:t>
            </a:r>
            <a:r>
              <a:rPr lang="en-US" sz="6000" dirty="0" smtClean="0">
                <a:solidFill>
                  <a:srgbClr val="E44D1F"/>
                </a:solidFill>
              </a:rPr>
              <a:t>43</a:t>
            </a:r>
            <a:r>
              <a:rPr lang="en-US" sz="6000" dirty="0" smtClean="0">
                <a:solidFill>
                  <a:srgbClr val="252525"/>
                </a:solidFill>
              </a:rPr>
              <a:t>)</a:t>
            </a:r>
            <a:endParaRPr sz="6000" dirty="0">
              <a:solidFill>
                <a:srgbClr val="252525"/>
              </a:solidFill>
            </a:endParaRPr>
          </a:p>
          <a:p>
            <a:pPr lvl="0">
              <a:lnSpc>
                <a:spcPct val="100000"/>
              </a:lnSpc>
              <a:spcBef>
                <a:spcPts val="1400"/>
              </a:spcBef>
              <a:defRPr sz="1800">
                <a:solidFill>
                  <a:srgbClr val="000000"/>
                </a:solidFill>
              </a:defRPr>
            </a:pPr>
            <a:r>
              <a:rPr lang="en-US" sz="6000" dirty="0" smtClean="0">
                <a:solidFill>
                  <a:srgbClr val="252525"/>
                </a:solidFill>
              </a:rPr>
              <a:t>Grande automation package (</a:t>
            </a:r>
            <a:r>
              <a:rPr lang="en-US" sz="6000" dirty="0" smtClean="0">
                <a:solidFill>
                  <a:srgbClr val="E44D1F"/>
                </a:solidFill>
              </a:rPr>
              <a:t>71</a:t>
            </a:r>
            <a:r>
              <a:rPr lang="en-US" sz="6000" dirty="0" smtClean="0">
                <a:solidFill>
                  <a:srgbClr val="252525"/>
                </a:solidFill>
              </a:rPr>
              <a:t>)</a:t>
            </a:r>
            <a:endParaRPr lang="en-US" sz="6000" dirty="0">
              <a:solidFill>
                <a:srgbClr val="25252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1609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437"/>
          <p:cNvSpPr txBox="1">
            <a:spLocks/>
          </p:cNvSpPr>
          <p:nvPr/>
        </p:nvSpPr>
        <p:spPr>
          <a:xfrm>
            <a:off x="1106732" y="101105"/>
            <a:ext cx="20991267" cy="221910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1pPr>
            <a:lvl2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2pPr>
            <a:lvl3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3pPr>
            <a:lvl4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4pPr>
            <a:lvl5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5pPr>
            <a:lvl6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6pPr>
            <a:lvl7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7pPr>
            <a:lvl8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8pPr>
            <a:lvl9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400">
              <a:defRPr sz="1800">
                <a:solidFill>
                  <a:srgbClr val="000000"/>
                </a:solidFill>
              </a:defRPr>
            </a:pPr>
            <a:r>
              <a:rPr lang="en-US" sz="13000" dirty="0">
                <a:solidFill>
                  <a:srgbClr val="E44D1F"/>
                </a:solidFill>
              </a:rPr>
              <a:t>B</a:t>
            </a:r>
            <a:r>
              <a:rPr lang="en-US" sz="13000" dirty="0" smtClean="0">
                <a:solidFill>
                  <a:srgbClr val="E44D1F"/>
                </a:solidFill>
              </a:rPr>
              <a:t>log extensions</a:t>
            </a:r>
            <a:endParaRPr lang="en-US" sz="13000" dirty="0">
              <a:solidFill>
                <a:srgbClr val="E44D1F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4149" y="11214341"/>
            <a:ext cx="2285714" cy="1930159"/>
          </a:xfrm>
          <a:prstGeom prst="rect">
            <a:avLst/>
          </a:prstGeom>
        </p:spPr>
      </p:pic>
      <p:sp>
        <p:nvSpPr>
          <p:cNvPr id="29" name="Shape 437"/>
          <p:cNvSpPr txBox="1">
            <a:spLocks/>
          </p:cNvSpPr>
          <p:nvPr/>
        </p:nvSpPr>
        <p:spPr>
          <a:xfrm>
            <a:off x="1106732" y="11671318"/>
            <a:ext cx="8361118" cy="147318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1pPr>
            <a:lvl2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2pPr>
            <a:lvl3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3pPr>
            <a:lvl4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4pPr>
            <a:lvl5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5pPr>
            <a:lvl6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6pPr>
            <a:lvl7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7pPr>
            <a:lvl8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8pPr>
            <a:lvl9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defTabSz="914400">
              <a:defRPr sz="1800">
                <a:solidFill>
                  <a:srgbClr val="000000"/>
                </a:solidFill>
              </a:defRPr>
            </a:pPr>
            <a:r>
              <a:rPr lang="en-US" sz="3500" dirty="0" smtClean="0">
                <a:solidFill>
                  <a:schemeClr val="tx1"/>
                </a:solidFill>
              </a:rPr>
              <a:t>Berr</a:t>
            </a:r>
            <a:r>
              <a:rPr lang="en-US" sz="3500" dirty="0">
                <a:solidFill>
                  <a:schemeClr val="tx1"/>
                </a:solidFill>
              </a:rPr>
              <a:t>y</a:t>
            </a:r>
            <a:r>
              <a:rPr lang="en-US" sz="3500" dirty="0" smtClean="0">
                <a:solidFill>
                  <a:schemeClr val="tx1"/>
                </a:solidFill>
              </a:rPr>
              <a:t> involved:</a:t>
            </a:r>
            <a:r>
              <a:rPr lang="en-US" sz="3500" dirty="0" smtClean="0">
                <a:solidFill>
                  <a:srgbClr val="E44D1F"/>
                </a:solidFill>
              </a:rPr>
              <a:t/>
            </a:r>
            <a:br>
              <a:rPr lang="en-US" sz="3500" dirty="0" smtClean="0">
                <a:solidFill>
                  <a:srgbClr val="E44D1F"/>
                </a:solidFill>
              </a:rPr>
            </a:br>
            <a:r>
              <a:rPr lang="en-US" sz="3500" dirty="0" smtClean="0">
                <a:solidFill>
                  <a:srgbClr val="E44D1F"/>
                </a:solidFill>
              </a:rPr>
              <a:t>Georgi Tarkalanov</a:t>
            </a:r>
          </a:p>
        </p:txBody>
      </p:sp>
      <p:sp>
        <p:nvSpPr>
          <p:cNvPr id="8" name="Shape 438"/>
          <p:cNvSpPr/>
          <p:nvPr/>
        </p:nvSpPr>
        <p:spPr>
          <a:xfrm>
            <a:off x="1259132" y="2405986"/>
            <a:ext cx="1421290" cy="2118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 algn="ctr">
              <a:lnSpc>
                <a:spcPct val="100000"/>
              </a:lnSpc>
              <a:spcBef>
                <a:spcPts val="1400"/>
              </a:spcBef>
              <a:defRPr sz="1800">
                <a:solidFill>
                  <a:srgbClr val="000000"/>
                </a:solidFill>
              </a:defRPr>
            </a:pPr>
            <a:r>
              <a:rPr sz="6000" b="1" dirty="0">
                <a:solidFill>
                  <a:srgbClr val="E44D1F"/>
                </a:solidFill>
                <a:latin typeface="MarkPro-Heavy"/>
                <a:ea typeface="MarkPro-Heavy"/>
                <a:cs typeface="MarkPro-Heavy"/>
                <a:sym typeface="MarkPro-Heavy"/>
              </a:rPr>
              <a:t>01</a:t>
            </a:r>
          </a:p>
          <a:p>
            <a:pPr lvl="0" algn="ctr">
              <a:lnSpc>
                <a:spcPct val="100000"/>
              </a:lnSpc>
              <a:spcBef>
                <a:spcPts val="1400"/>
              </a:spcBef>
              <a:defRPr sz="1800">
                <a:solidFill>
                  <a:srgbClr val="000000"/>
                </a:solidFill>
              </a:defRPr>
            </a:pPr>
            <a:r>
              <a:rPr sz="6000" b="1" dirty="0" smtClean="0">
                <a:solidFill>
                  <a:srgbClr val="E44D1F"/>
                </a:solidFill>
                <a:latin typeface="MarkPro-Heavy"/>
                <a:ea typeface="MarkPro-Heavy"/>
                <a:cs typeface="MarkPro-Heavy"/>
                <a:sym typeface="MarkPro-Heavy"/>
              </a:rPr>
              <a:t>02</a:t>
            </a:r>
            <a:endParaRPr lang="en-US" sz="6000" b="1" dirty="0" smtClean="0">
              <a:solidFill>
                <a:srgbClr val="E44D1F"/>
              </a:solidFill>
              <a:latin typeface="MarkPro-Heavy"/>
              <a:ea typeface="MarkPro-Heavy"/>
              <a:cs typeface="MarkPro-Heavy"/>
              <a:sym typeface="MarkPro-Heavy"/>
            </a:endParaRPr>
          </a:p>
        </p:txBody>
      </p:sp>
      <p:sp>
        <p:nvSpPr>
          <p:cNvPr id="9" name="Shape 439"/>
          <p:cNvSpPr/>
          <p:nvPr/>
        </p:nvSpPr>
        <p:spPr>
          <a:xfrm>
            <a:off x="2528022" y="2405986"/>
            <a:ext cx="20084328" cy="2118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lnSpc>
                <a:spcPct val="100000"/>
              </a:lnSpc>
              <a:spcBef>
                <a:spcPts val="1400"/>
              </a:spcBef>
              <a:defRPr sz="1800">
                <a:solidFill>
                  <a:srgbClr val="000000"/>
                </a:solidFill>
              </a:defRPr>
            </a:pPr>
            <a:r>
              <a:rPr lang="en-US" sz="6000" dirty="0" smtClean="0">
                <a:solidFill>
                  <a:srgbClr val="252525"/>
                </a:solidFill>
              </a:rPr>
              <a:t>Search – Working with partial match in title and body fields</a:t>
            </a:r>
          </a:p>
          <a:p>
            <a:pPr lvl="0">
              <a:lnSpc>
                <a:spcPct val="100000"/>
              </a:lnSpc>
              <a:spcBef>
                <a:spcPts val="1400"/>
              </a:spcBef>
              <a:defRPr sz="1800">
                <a:solidFill>
                  <a:srgbClr val="000000"/>
                </a:solidFill>
              </a:defRPr>
            </a:pPr>
            <a:r>
              <a:rPr lang="en-US" sz="6000" dirty="0" smtClean="0">
                <a:solidFill>
                  <a:srgbClr val="252525"/>
                </a:solidFill>
              </a:rPr>
              <a:t>A-Z sorting options</a:t>
            </a:r>
            <a:endParaRPr sz="6000" dirty="0">
              <a:solidFill>
                <a:srgbClr val="252525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956" y="4676499"/>
            <a:ext cx="15104818" cy="684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5932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437"/>
          <p:cNvSpPr txBox="1">
            <a:spLocks/>
          </p:cNvSpPr>
          <p:nvPr/>
        </p:nvSpPr>
        <p:spPr>
          <a:xfrm>
            <a:off x="1106732" y="311818"/>
            <a:ext cx="20991267" cy="221910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1pPr>
            <a:lvl2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2pPr>
            <a:lvl3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3pPr>
            <a:lvl4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4pPr>
            <a:lvl5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5pPr>
            <a:lvl6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6pPr>
            <a:lvl7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7pPr>
            <a:lvl8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8pPr>
            <a:lvl9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400">
              <a:defRPr sz="1800">
                <a:solidFill>
                  <a:srgbClr val="000000"/>
                </a:solidFill>
              </a:defRPr>
            </a:pPr>
            <a:r>
              <a:rPr lang="en-US" sz="13000" dirty="0" smtClean="0">
                <a:solidFill>
                  <a:srgbClr val="E44D1F"/>
                </a:solidFill>
              </a:rPr>
              <a:t>TeamCity</a:t>
            </a:r>
            <a:endParaRPr lang="en-US" sz="13000" dirty="0">
              <a:solidFill>
                <a:srgbClr val="E44D1F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4149" y="11214341"/>
            <a:ext cx="2285714" cy="1930159"/>
          </a:xfrm>
          <a:prstGeom prst="rect">
            <a:avLst/>
          </a:prstGeom>
        </p:spPr>
      </p:pic>
      <p:sp>
        <p:nvSpPr>
          <p:cNvPr id="29" name="Shape 437"/>
          <p:cNvSpPr txBox="1">
            <a:spLocks/>
          </p:cNvSpPr>
          <p:nvPr/>
        </p:nvSpPr>
        <p:spPr>
          <a:xfrm>
            <a:off x="1106732" y="11539728"/>
            <a:ext cx="8361118" cy="16047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1pPr>
            <a:lvl2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2pPr>
            <a:lvl3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3pPr>
            <a:lvl4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4pPr>
            <a:lvl5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5pPr>
            <a:lvl6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6pPr>
            <a:lvl7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7pPr>
            <a:lvl8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8pPr>
            <a:lvl9pPr>
              <a:lnSpc>
                <a:spcPct val="125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defTabSz="914400">
              <a:defRPr sz="1800">
                <a:solidFill>
                  <a:srgbClr val="000000"/>
                </a:solidFill>
              </a:defRPr>
            </a:pPr>
            <a:r>
              <a:rPr lang="en-US" sz="3500" dirty="0" smtClean="0">
                <a:solidFill>
                  <a:schemeClr val="tx1"/>
                </a:solidFill>
              </a:rPr>
              <a:t>Berries involved:</a:t>
            </a:r>
            <a:r>
              <a:rPr lang="en-US" sz="3500" dirty="0" smtClean="0">
                <a:solidFill>
                  <a:srgbClr val="E44D1F"/>
                </a:solidFill>
              </a:rPr>
              <a:t/>
            </a:r>
            <a:br>
              <a:rPr lang="en-US" sz="3500" dirty="0" smtClean="0">
                <a:solidFill>
                  <a:srgbClr val="E44D1F"/>
                </a:solidFill>
              </a:rPr>
            </a:br>
            <a:r>
              <a:rPr lang="en-US" sz="3500" dirty="0" smtClean="0">
                <a:solidFill>
                  <a:srgbClr val="E44D1F"/>
                </a:solidFill>
              </a:rPr>
              <a:t>Toni Kolev</a:t>
            </a:r>
            <a:r>
              <a:rPr lang="en-US" sz="3500" dirty="0" smtClean="0">
                <a:solidFill>
                  <a:srgbClr val="E44D1F"/>
                </a:solidFill>
              </a:rPr>
              <a:t>	</a:t>
            </a:r>
            <a:r>
              <a:rPr lang="en-US" sz="3500" dirty="0" smtClean="0">
                <a:solidFill>
                  <a:srgbClr val="E44D1F"/>
                </a:solidFill>
              </a:rPr>
              <a:t>Georgi Tarkalanov</a:t>
            </a:r>
            <a:endParaRPr lang="en-US" sz="3500" i="1" dirty="0">
              <a:solidFill>
                <a:srgbClr val="E44D1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299" y="2248720"/>
            <a:ext cx="7638485" cy="763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4038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343434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Mark Pro"/>
        <a:ea typeface="Mark Pro"/>
        <a:cs typeface="Mark Pro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43434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MarkPro-Heavy"/>
            <a:ea typeface="MarkPro-Heavy"/>
            <a:cs typeface="MarkPro-Heavy"/>
            <a:sym typeface="MarkPro-Heavy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1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500" b="0" i="0" u="none" strike="noStrike" cap="none" spc="0" normalizeH="0" baseline="0">
            <a:ln>
              <a:noFill/>
            </a:ln>
            <a:solidFill>
              <a:srgbClr val="343434"/>
            </a:solidFill>
            <a:effectLst/>
            <a:uFillTx/>
            <a:latin typeface="+mn-lt"/>
            <a:ea typeface="+mn-ea"/>
            <a:cs typeface="+mn-cs"/>
            <a:sym typeface="Mark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Mark Pro"/>
        <a:ea typeface="Mark Pro"/>
        <a:cs typeface="Mark Pro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43434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MarkPro-Heavy"/>
            <a:ea typeface="MarkPro-Heavy"/>
            <a:cs typeface="MarkPro-Heavy"/>
            <a:sym typeface="MarkPro-Heavy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1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500" b="0" i="0" u="none" strike="noStrike" cap="none" spc="0" normalizeH="0" baseline="0">
            <a:ln>
              <a:noFill/>
            </a:ln>
            <a:solidFill>
              <a:srgbClr val="343434"/>
            </a:solidFill>
            <a:effectLst/>
            <a:uFillTx/>
            <a:latin typeface="+mn-lt"/>
            <a:ea typeface="+mn-ea"/>
            <a:cs typeface="+mn-cs"/>
            <a:sym typeface="Mark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1831</TotalTime>
  <Words>90</Words>
  <Application>Microsoft Office PowerPoint</Application>
  <PresentationFormat>Custom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Helvetica</vt:lpstr>
      <vt:lpstr>Helvetica Light</vt:lpstr>
      <vt:lpstr>Helvetica Neue</vt:lpstr>
      <vt:lpstr>Mark Pro</vt:lpstr>
      <vt:lpstr>MarkPro-Book</vt:lpstr>
      <vt:lpstr>MarkPro-Heavy</vt:lpstr>
      <vt:lpstr>MarkPro-Light</vt:lpstr>
      <vt:lpstr>MarkPro-Medium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Bozhidar Boshnakov</dc:creator>
  <cp:lastModifiedBy>Bozhidar Boshnakov</cp:lastModifiedBy>
  <cp:revision>42</cp:revision>
  <dcterms:modified xsi:type="dcterms:W3CDTF">2017-06-10T07:04:53Z</dcterms:modified>
</cp:coreProperties>
</file>