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9" r:id="rId4"/>
    <p:sldId id="256" r:id="rId5"/>
    <p:sldId id="258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54" autoAdjust="0"/>
  </p:normalViewPr>
  <p:slideViewPr>
    <p:cSldViewPr snapToGrid="0" showGuides="1">
      <p:cViewPr>
        <p:scale>
          <a:sx n="130" d="100"/>
          <a:sy n="130" d="100"/>
        </p:scale>
        <p:origin x="2608" y="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DE7D-73A1-46A6-B610-4FFF1F8FE5D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E1F8-AF2C-4120-8340-D368D54FBD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S1 (a)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E1F8-AF2C-4120-8340-D368D54FBD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S1 (b)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E1F8-AF2C-4120-8340-D368D54FB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E1F8-AF2C-4120-8340-D368D54FB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E1F8-AF2C-4120-8340-D368D54FB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S4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E1F8-AF2C-4120-8340-D368D54FB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S5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E1F8-AF2C-4120-8340-D368D54FB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E1F8-AF2C-4120-8340-D368D54FB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0034-C0D0-4E06-BCC2-8A70D9F6D9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841769"/>
            <a:ext cx="6858000" cy="1790696"/>
          </a:xfrm>
        </p:spPr>
        <p:txBody>
          <a:bodyPr anchor="b" anchorCtr="1"/>
          <a:lstStyle>
            <a:lvl1pPr algn="ctr">
              <a:defRPr sz="45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10635-00B8-4599-8486-56FAED34F7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2701530"/>
            <a:ext cx="6858000" cy="1241819"/>
          </a:xfrm>
        </p:spPr>
        <p:txBody>
          <a:bodyPr anchorCtr="1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08F1-0724-4899-B938-CE3FC388FD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CF4AE3-19BA-4786-87FA-92419BEDFC09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92D9-C8EA-4245-85C7-CDFC1D1546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46B4E-3504-417A-81DA-391095CDCE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D720C2-D319-42EC-848D-A01632C75BD7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59715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535D-7DD2-47DC-BDE6-7A379AECEA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EB2A4-96E8-4311-A6D5-F6630D31692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F84A-E02C-4ED5-93CA-B053D22037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62821-61A0-4C44-8FB5-C51A4AC74453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1A94-3A7A-4911-A0A5-C28853001D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2C08-C47A-439F-A0EB-D6F28E7AB9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57969F-AC99-4FD5-80B9-8FEB17C88F35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571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43583-5E91-4A11-8A95-ACC62EBD538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5" y="273844"/>
            <a:ext cx="1971674" cy="435888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AEF95-BF79-439E-B36E-02272B76D76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8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C8D1-37F1-4159-806E-873BEA4001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FFEBC9-ADB6-43F5-B220-3587D20FFDF9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8E33-A37B-459A-8690-0FCDCF19F2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92DB-F840-4793-8327-0F37EE87DE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056F3A-4DEC-4D55-B794-8B60C2156916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281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0378-7586-4196-8445-94F24891B1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74C1-E3BE-44BE-B318-F5D042FEA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C591-0FE7-4728-B364-C63E39AAE6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090A3-44F7-49F4-8162-663E8063701D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1EF4-A075-4F32-9EEA-7318D5E495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A51B-9A0F-404B-A634-CB1F20BAEB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CAD66D-9D36-4624-AE24-CDC2B0637863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64969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BA2-1A7D-494D-935E-D1C059334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282299"/>
            <a:ext cx="7886700" cy="2139549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B589-A724-46DC-B931-563C2727F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3442094"/>
            <a:ext cx="7886700" cy="1125141"/>
          </a:xfrm>
        </p:spPr>
        <p:txBody>
          <a:bodyPr/>
          <a:lstStyle>
            <a:lvl1pPr marL="0" indent="0">
              <a:buNone/>
              <a:defRPr sz="18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0D21-EC00-40BA-B764-055DDD6E5C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D6E75C-C81C-4387-800D-4C2C7B2F176E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09FE-EA32-43B5-BF32-CEED457509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67DE-3E5E-4FC4-8F8F-9E0DB3A2F5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C980B7-8B38-4F32-8E4F-69AEEAE0814B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37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7BD7-C1C5-4849-AD4A-AAC9039D2A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C631-B3E6-479C-B930-3F23FCFB48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369222"/>
            <a:ext cx="3886200" cy="32635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4EFA-B367-43D4-8193-9849D89F368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369222"/>
            <a:ext cx="3886200" cy="32635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71FF-053A-4A64-BCAB-AA964A29E2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708075-847C-4BCD-AED7-F3A75C872DE9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5194A-9BE9-4AA5-888D-7F10612104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5D85-0440-4D27-891C-8A1444F850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7D056-2A3F-4653-A416-1D99708F08D6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234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D378-2E14-4B25-83BD-12B4C8232F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273844"/>
            <a:ext cx="7886700" cy="9941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B3C9F-2207-4497-84FD-E9459AB0B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8" y="1260875"/>
            <a:ext cx="3868341" cy="617933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09E2E-8165-4A66-A5C9-6169796ABEE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8" y="1878808"/>
            <a:ext cx="3868341" cy="2763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2F116-8716-4091-A57D-814BF3B15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260875"/>
            <a:ext cx="3887388" cy="617933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25BAB-3E31-481B-A458-BA3F5D17FED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1878808"/>
            <a:ext cx="3887388" cy="2763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0E087-8DBB-44F8-A78D-0DDD8B2D39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FB56F8-80A1-4CA4-9AB9-BCE05F820E5D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CE41A-98D0-4DC7-8C2F-BD66604A37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50872-8E27-4760-AF20-7AC7A3C2D4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F4F327-B69A-4C17-9FC0-3E68CC535976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07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19BA-AA00-497D-B7CF-BC9ECCCE72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2EBE6-3B4A-45F2-BA69-D225888715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A1F2C-1F3E-4B0E-B94D-D5E4E6A9FFC9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3D4A4-25EB-45B5-8A1D-3F65E482BE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9979A-CEC4-46B7-9A43-1BBEDF0D34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AAC512-1197-4C1D-9B14-B4373D4962B3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73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18629-B97B-4733-9745-528B5DF81A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7ACFAF-0ACF-44D0-9DD0-35A5C6EBBC78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9613E-2B31-4B56-879E-6A0C4BDE4D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33D4-F463-4896-A6E1-AC0521B537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AA954E-960D-4438-ADCE-1F9A5A0AEBEA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866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F6BC-F4C2-473A-B32A-B899C8EC2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42900"/>
            <a:ext cx="2949177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FE90-C453-4F59-B87E-9F2379AE08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8" y="740572"/>
            <a:ext cx="4629149" cy="3655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A6CB6-92CB-4801-8C0A-B7DFB5D2A46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1543050"/>
            <a:ext cx="2949177" cy="28586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4D843-40A0-4AEC-BED2-BDC288545A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B8C592-D15A-4871-B948-B948681A1FF5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A7E44-083B-4DD6-A509-1E4CA4254E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AAF2-2210-4F27-943E-7472EBB79A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A9D923-669E-4582-9E16-F724B5B3B695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E174-CC06-4B46-82C0-5259273F2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42900"/>
            <a:ext cx="2949177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182FE-684A-42FF-93A3-0B1ADDE671C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8" y="740572"/>
            <a:ext cx="4629149" cy="365522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0D1A5-611E-4502-9533-6F4E0F6B24A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1543050"/>
            <a:ext cx="2949177" cy="28586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58D9-EB1E-4FE7-9740-DE9EE18505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C9F50-5AD4-4146-8373-1EA7B6CDDBEA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D416-0FCA-4160-A598-79A76423E2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29D88-5661-44D7-80AA-0207A07FE7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EEE0F3-A282-44A0-820D-106A63A9A719}" type="slidenum"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35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46292-78F4-479B-A29B-26F031075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3E03A-6BA5-464F-8C4F-12BA6B252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20CB6-5DF9-49E9-B7C0-045E06E7962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47672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9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DCB2739-D844-4C77-84E9-5A1AC0F0FD7A}" type="datetime1">
              <a:rPr lang="en-CH"/>
              <a:pPr lvl="0"/>
              <a:t>11/30/2022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B6AFD-2328-4924-BB86-405A5085F6A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49" y="4767260"/>
            <a:ext cx="3086099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9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4894-9A37-499C-AF2A-85D394B7471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47672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9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0EA72FB-7CDB-43A4-8332-DB4CA0C4796F}" type="slidenum">
              <a:t>‹Nr.›</a:t>
            </a:fld>
            <a:endParaRPr lang="en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en-US" sz="21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5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4">
            <a:extLst>
              <a:ext uri="{FF2B5EF4-FFF2-40B4-BE49-F238E27FC236}">
                <a16:creationId xmlns:a16="http://schemas.microsoft.com/office/drawing/2014/main" id="{37197534-8A2D-4CF3-88C4-C9DFA399FDC8}"/>
              </a:ext>
            </a:extLst>
          </p:cNvPr>
          <p:cNvSpPr/>
          <p:nvPr/>
        </p:nvSpPr>
        <p:spPr>
          <a:xfrm>
            <a:off x="2480346" y="579683"/>
            <a:ext cx="1385901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23">
            <a:extLst>
              <a:ext uri="{FF2B5EF4-FFF2-40B4-BE49-F238E27FC236}">
                <a16:creationId xmlns:a16="http://schemas.microsoft.com/office/drawing/2014/main" id="{FAA9C306-A50F-4F20-A5D6-C0ECCE1D87EF}"/>
              </a:ext>
            </a:extLst>
          </p:cNvPr>
          <p:cNvSpPr/>
          <p:nvPr/>
        </p:nvSpPr>
        <p:spPr>
          <a:xfrm>
            <a:off x="419060" y="605634"/>
            <a:ext cx="1385910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4" name="Straight Connector 29">
            <a:extLst>
              <a:ext uri="{FF2B5EF4-FFF2-40B4-BE49-F238E27FC236}">
                <a16:creationId xmlns:a16="http://schemas.microsoft.com/office/drawing/2014/main" id="{0BD2C7CF-856A-48CB-AC69-8E44BEF21FFA}"/>
              </a:ext>
            </a:extLst>
          </p:cNvPr>
          <p:cNvCxnSpPr/>
          <p:nvPr/>
        </p:nvCxnSpPr>
        <p:spPr>
          <a:xfrm>
            <a:off x="0" y="3777999"/>
            <a:ext cx="914400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5BC9D7DE-2E87-4795-83BA-5D4F2AFEC46A}"/>
              </a:ext>
            </a:extLst>
          </p:cNvPr>
          <p:cNvCxnSpPr/>
          <p:nvPr/>
        </p:nvCxnSpPr>
        <p:spPr>
          <a:xfrm>
            <a:off x="6020309" y="0"/>
            <a:ext cx="0" cy="37779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" name="TextBox 36">
            <a:extLst>
              <a:ext uri="{FF2B5EF4-FFF2-40B4-BE49-F238E27FC236}">
                <a16:creationId xmlns:a16="http://schemas.microsoft.com/office/drawing/2014/main" id="{64DDE686-BBCB-4C75-8784-1B672A57022C}"/>
              </a:ext>
            </a:extLst>
          </p:cNvPr>
          <p:cNvSpPr txBox="1"/>
          <p:nvPr/>
        </p:nvSpPr>
        <p:spPr>
          <a:xfrm>
            <a:off x="6078062" y="33439"/>
            <a:ext cx="16937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Products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93AE0708-8662-47B0-8151-1417DFCA9374}"/>
              </a:ext>
            </a:extLst>
          </p:cNvPr>
          <p:cNvSpPr txBox="1"/>
          <p:nvPr/>
        </p:nvSpPr>
        <p:spPr>
          <a:xfrm>
            <a:off x="279650" y="3852083"/>
            <a:ext cx="11714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Variability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850912B0-E394-40DA-95C8-4599C6A9504A}"/>
              </a:ext>
            </a:extLst>
          </p:cNvPr>
          <p:cNvSpPr txBox="1"/>
          <p:nvPr/>
        </p:nvSpPr>
        <p:spPr>
          <a:xfrm>
            <a:off x="1768102" y="3852083"/>
            <a:ext cx="23457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Implementation effort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144B3DF7-AFFF-4C0A-ACE1-DC1E06E60D01}"/>
              </a:ext>
            </a:extLst>
          </p:cNvPr>
          <p:cNvSpPr txBox="1"/>
          <p:nvPr/>
        </p:nvSpPr>
        <p:spPr>
          <a:xfrm>
            <a:off x="4289925" y="3852083"/>
            <a:ext cx="283525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Binary size &amp; performance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0CFC1E62-AC2C-4EEC-941E-1FE455D9DFBC}"/>
              </a:ext>
            </a:extLst>
          </p:cNvPr>
          <p:cNvSpPr txBox="1"/>
          <p:nvPr/>
        </p:nvSpPr>
        <p:spPr>
          <a:xfrm>
            <a:off x="7301264" y="3853034"/>
            <a:ext cx="144941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 quality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Graphic 43" descr="Checkmark with solid fill">
            <a:extLst>
              <a:ext uri="{FF2B5EF4-FFF2-40B4-BE49-F238E27FC236}">
                <a16:creationId xmlns:a16="http://schemas.microsoft.com/office/drawing/2014/main" id="{150502BC-8ADD-4071-B43B-235FFC8E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097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Lightning Bolt 46">
            <a:extLst>
              <a:ext uri="{FF2B5EF4-FFF2-40B4-BE49-F238E27FC236}">
                <a16:creationId xmlns:a16="http://schemas.microsoft.com/office/drawing/2014/main" id="{887420EC-EC77-4A09-A98B-CEC55BFFF234}"/>
              </a:ext>
            </a:extLst>
          </p:cNvPr>
          <p:cNvSpPr/>
          <p:nvPr/>
        </p:nvSpPr>
        <p:spPr>
          <a:xfrm flipH="1">
            <a:off x="501310" y="4221419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Freeform: Shape 52">
            <a:extLst>
              <a:ext uri="{FF2B5EF4-FFF2-40B4-BE49-F238E27FC236}">
                <a16:creationId xmlns:a16="http://schemas.microsoft.com/office/drawing/2014/main" id="{16BA1918-0002-4B81-931A-A08381394674}"/>
              </a:ext>
            </a:extLst>
          </p:cNvPr>
          <p:cNvSpPr/>
          <p:nvPr/>
        </p:nvSpPr>
        <p:spPr>
          <a:xfrm>
            <a:off x="6216082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B80A9BD2-C379-484B-B438-5358E1622CDC}"/>
              </a:ext>
            </a:extLst>
          </p:cNvPr>
          <p:cNvSpPr/>
          <p:nvPr/>
        </p:nvSpPr>
        <p:spPr>
          <a:xfrm>
            <a:off x="6562566" y="2688363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5" name="Graphic 60" descr="Checkmark with solid fill">
            <a:extLst>
              <a:ext uri="{FF2B5EF4-FFF2-40B4-BE49-F238E27FC236}">
                <a16:creationId xmlns:a16="http://schemas.microsoft.com/office/drawing/2014/main" id="{433B7435-7984-4D51-A4AA-CB39D8CA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622340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phic 62" descr="Checkmark with solid fill">
            <a:extLst>
              <a:ext uri="{FF2B5EF4-FFF2-40B4-BE49-F238E27FC236}">
                <a16:creationId xmlns:a16="http://schemas.microsoft.com/office/drawing/2014/main" id="{3CC42BBC-9254-41B0-97F9-7FFDA7206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2762192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64" descr="Checkmark with solid fill">
            <a:extLst>
              <a:ext uri="{FF2B5EF4-FFF2-40B4-BE49-F238E27FC236}">
                <a16:creationId xmlns:a16="http://schemas.microsoft.com/office/drawing/2014/main" id="{46B1D35A-FF5A-4B10-A5BD-508F0FE75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351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65">
            <a:extLst>
              <a:ext uri="{FF2B5EF4-FFF2-40B4-BE49-F238E27FC236}">
                <a16:creationId xmlns:a16="http://schemas.microsoft.com/office/drawing/2014/main" id="{91F7DC49-7D1E-4DED-BEFB-B179FF5BFE2E}"/>
              </a:ext>
            </a:extLst>
          </p:cNvPr>
          <p:cNvSpPr txBox="1"/>
          <p:nvPr/>
        </p:nvSpPr>
        <p:spPr>
          <a:xfrm>
            <a:off x="4100261" y="1648919"/>
            <a:ext cx="2048795" cy="830997"/>
          </a:xfrm>
          <a:prstGeom prst="homePlate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Variants not possible</a:t>
            </a:r>
            <a:endParaRPr lang="en-CH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: Shape 42">
            <a:extLst>
              <a:ext uri="{FF2B5EF4-FFF2-40B4-BE49-F238E27FC236}">
                <a16:creationId xmlns:a16="http://schemas.microsoft.com/office/drawing/2014/main" id="{B705032A-3791-4435-924A-865589ECE7A0}"/>
              </a:ext>
            </a:extLst>
          </p:cNvPr>
          <p:cNvSpPr/>
          <p:nvPr/>
        </p:nvSpPr>
        <p:spPr>
          <a:xfrm>
            <a:off x="2479871" y="759756"/>
            <a:ext cx="341528" cy="13678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1524"/>
              <a:gd name="f7" fmla="val 1367862"/>
              <a:gd name="f8" fmla="val 88465"/>
              <a:gd name="f9" fmla="val 72990"/>
              <a:gd name="f10" fmla="val 244819"/>
              <a:gd name="f11" fmla="val 229345"/>
              <a:gd name="f12" fmla="val 445345"/>
              <a:gd name="f13" fmla="val 683931"/>
              <a:gd name="f14" fmla="val 922519"/>
              <a:gd name="f15" fmla="val 1138519"/>
              <a:gd name="f16" fmla="val 1294872"/>
              <a:gd name="f17" fmla="+- 0 0 -90"/>
              <a:gd name="f18" fmla="*/ f3 1 341524"/>
              <a:gd name="f19" fmla="*/ f4 1 1367862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41524"/>
              <a:gd name="f28" fmla="*/ f24 1 1367862"/>
              <a:gd name="f29" fmla="*/ 0 f25 1"/>
              <a:gd name="f30" fmla="*/ 0 f24 1"/>
              <a:gd name="f31" fmla="*/ 88465 f25 1"/>
              <a:gd name="f32" fmla="*/ 72990 f24 1"/>
              <a:gd name="f33" fmla="*/ 341524 f25 1"/>
              <a:gd name="f34" fmla="*/ 683931 f24 1"/>
              <a:gd name="f35" fmla="*/ 1294872 f24 1"/>
              <a:gd name="f36" fmla="*/ 1367862 f24 1"/>
              <a:gd name="f37" fmla="+- f26 0 f1"/>
              <a:gd name="f38" fmla="*/ f29 1 341524"/>
              <a:gd name="f39" fmla="*/ f30 1 1367862"/>
              <a:gd name="f40" fmla="*/ f31 1 341524"/>
              <a:gd name="f41" fmla="*/ f32 1 1367862"/>
              <a:gd name="f42" fmla="*/ f33 1 341524"/>
              <a:gd name="f43" fmla="*/ f34 1 1367862"/>
              <a:gd name="f44" fmla="*/ f35 1 1367862"/>
              <a:gd name="f45" fmla="*/ f36 1 1367862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8"/>
              <a:gd name="f57" fmla="*/ f45 1 f28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9 1"/>
              <a:gd name="f69" fmla="*/ f57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4" y="f68"/>
              </a:cxn>
              <a:cxn ang="f37">
                <a:pos x="f62" y="f69"/>
              </a:cxn>
            </a:cxnLst>
            <a:rect l="f58" t="f61" r="f59" b="f60"/>
            <a:pathLst>
              <a:path w="341524" h="1367862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0" y="f15"/>
                  <a:pt x="f8" y="f16"/>
                </a:cubicBezTo>
                <a:lnTo>
                  <a:pt x="f5" y="f7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Freeform: Shape 44">
            <a:extLst>
              <a:ext uri="{FF2B5EF4-FFF2-40B4-BE49-F238E27FC236}">
                <a16:creationId xmlns:a16="http://schemas.microsoft.com/office/drawing/2014/main" id="{1C798DA4-48A2-4FF6-9583-09F3BEFD4F76}"/>
              </a:ext>
            </a:extLst>
          </p:cNvPr>
          <p:cNvSpPr/>
          <p:nvPr/>
        </p:nvSpPr>
        <p:spPr>
          <a:xfrm rot="10799991">
            <a:off x="1463680" y="787453"/>
            <a:ext cx="341528" cy="13678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1524"/>
              <a:gd name="f7" fmla="val 1367862"/>
              <a:gd name="f8" fmla="val 88465"/>
              <a:gd name="f9" fmla="val 72990"/>
              <a:gd name="f10" fmla="val 244819"/>
              <a:gd name="f11" fmla="val 229345"/>
              <a:gd name="f12" fmla="val 445345"/>
              <a:gd name="f13" fmla="val 683931"/>
              <a:gd name="f14" fmla="val 922519"/>
              <a:gd name="f15" fmla="val 1138519"/>
              <a:gd name="f16" fmla="val 1294872"/>
              <a:gd name="f17" fmla="+- 0 0 -90"/>
              <a:gd name="f18" fmla="*/ f3 1 341524"/>
              <a:gd name="f19" fmla="*/ f4 1 1367862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41524"/>
              <a:gd name="f28" fmla="*/ f24 1 1367862"/>
              <a:gd name="f29" fmla="*/ 0 f25 1"/>
              <a:gd name="f30" fmla="*/ 0 f24 1"/>
              <a:gd name="f31" fmla="*/ 88465 f25 1"/>
              <a:gd name="f32" fmla="*/ 72990 f24 1"/>
              <a:gd name="f33" fmla="*/ 341524 f25 1"/>
              <a:gd name="f34" fmla="*/ 683931 f24 1"/>
              <a:gd name="f35" fmla="*/ 1294872 f24 1"/>
              <a:gd name="f36" fmla="*/ 1367862 f24 1"/>
              <a:gd name="f37" fmla="+- f26 0 f1"/>
              <a:gd name="f38" fmla="*/ f29 1 341524"/>
              <a:gd name="f39" fmla="*/ f30 1 1367862"/>
              <a:gd name="f40" fmla="*/ f31 1 341524"/>
              <a:gd name="f41" fmla="*/ f32 1 1367862"/>
              <a:gd name="f42" fmla="*/ f33 1 341524"/>
              <a:gd name="f43" fmla="*/ f34 1 1367862"/>
              <a:gd name="f44" fmla="*/ f35 1 1367862"/>
              <a:gd name="f45" fmla="*/ f36 1 1367862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8"/>
              <a:gd name="f57" fmla="*/ f45 1 f28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9 1"/>
              <a:gd name="f69" fmla="*/ f57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4" y="f68"/>
              </a:cxn>
              <a:cxn ang="f37">
                <a:pos x="f62" y="f69"/>
              </a:cxn>
            </a:cxnLst>
            <a:rect l="f58" t="f61" r="f59" b="f60"/>
            <a:pathLst>
              <a:path w="341524" h="1367862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0" y="f15"/>
                  <a:pt x="f8" y="f16"/>
                </a:cubicBezTo>
                <a:lnTo>
                  <a:pt x="f5" y="f7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Freeform: Shape 75">
            <a:extLst>
              <a:ext uri="{FF2B5EF4-FFF2-40B4-BE49-F238E27FC236}">
                <a16:creationId xmlns:a16="http://schemas.microsoft.com/office/drawing/2014/main" id="{42DE4A19-1031-4A4A-B455-5D9DC66630C7}"/>
              </a:ext>
            </a:extLst>
          </p:cNvPr>
          <p:cNvSpPr/>
          <p:nvPr/>
        </p:nvSpPr>
        <p:spPr>
          <a:xfrm>
            <a:off x="411516" y="605479"/>
            <a:ext cx="1393454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3454"/>
              <a:gd name="f7" fmla="val 1728000"/>
              <a:gd name="f8" fmla="val 864000"/>
              <a:gd name="f9" fmla="val 1042941"/>
              <a:gd name="f10" fmla="val 1209176"/>
              <a:gd name="f11" fmla="val 54398"/>
              <a:gd name="f12" fmla="val 1347071"/>
              <a:gd name="f13" fmla="val 147558"/>
              <a:gd name="f14" fmla="val 185828"/>
              <a:gd name="f15" fmla="val 1542173"/>
              <a:gd name="f16" fmla="val 1580442"/>
              <a:gd name="f17" fmla="val 1673603"/>
              <a:gd name="f18" fmla="val 386826"/>
              <a:gd name="f19" fmla="val 1341174"/>
              <a:gd name="f20" fmla="+- 0 0 -90"/>
              <a:gd name="f21" fmla="*/ f3 1 1393454"/>
              <a:gd name="f22" fmla="*/ f4 1 1728000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393454"/>
              <a:gd name="f31" fmla="*/ f27 1 1728000"/>
              <a:gd name="f32" fmla="*/ 864000 f28 1"/>
              <a:gd name="f33" fmla="*/ 0 f27 1"/>
              <a:gd name="f34" fmla="*/ 1347071 f28 1"/>
              <a:gd name="f35" fmla="*/ 147558 f27 1"/>
              <a:gd name="f36" fmla="*/ 1393454 f28 1"/>
              <a:gd name="f37" fmla="*/ 185828 f27 1"/>
              <a:gd name="f38" fmla="*/ 1542173 f27 1"/>
              <a:gd name="f39" fmla="*/ 1580442 f27 1"/>
              <a:gd name="f40" fmla="*/ 1728000 f27 1"/>
              <a:gd name="f41" fmla="*/ 0 f28 1"/>
              <a:gd name="f42" fmla="*/ 864000 f27 1"/>
              <a:gd name="f43" fmla="+- f29 0 f1"/>
              <a:gd name="f44" fmla="*/ f32 1 1393454"/>
              <a:gd name="f45" fmla="*/ f33 1 1728000"/>
              <a:gd name="f46" fmla="*/ f34 1 1393454"/>
              <a:gd name="f47" fmla="*/ f35 1 1728000"/>
              <a:gd name="f48" fmla="*/ f36 1 1393454"/>
              <a:gd name="f49" fmla="*/ f37 1 1728000"/>
              <a:gd name="f50" fmla="*/ f38 1 1728000"/>
              <a:gd name="f51" fmla="*/ f39 1 1728000"/>
              <a:gd name="f52" fmla="*/ f40 1 1728000"/>
              <a:gd name="f53" fmla="*/ f41 1 1393454"/>
              <a:gd name="f54" fmla="*/ f42 1 1728000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1"/>
              <a:gd name="f66" fmla="*/ f51 1 f31"/>
              <a:gd name="f67" fmla="*/ f52 1 f31"/>
              <a:gd name="f68" fmla="*/ f53 1 f30"/>
              <a:gd name="f69" fmla="*/ f54 1 f31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2 1"/>
              <a:gd name="f81" fmla="*/ f66 f22 1"/>
              <a:gd name="f82" fmla="*/ f67 f22 1"/>
              <a:gd name="f83" fmla="*/ f68 f21 1"/>
              <a:gd name="f84" fmla="*/ f6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78" y="f80"/>
              </a:cxn>
              <a:cxn ang="f43">
                <a:pos x="f76" y="f81"/>
              </a:cxn>
              <a:cxn ang="f43">
                <a:pos x="f74" y="f82"/>
              </a:cxn>
              <a:cxn ang="f43">
                <a:pos x="f83" y="f84"/>
              </a:cxn>
              <a:cxn ang="f43">
                <a:pos x="f74" y="f75"/>
              </a:cxn>
            </a:cxnLst>
            <a:rect l="f70" t="f73" r="f71" b="f72"/>
            <a:pathLst>
              <a:path w="1393454" h="1728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0" y="f17"/>
                  <a:pt x="f9" y="f7"/>
                  <a:pt x="f8" y="f7"/>
                </a:cubicBezTo>
                <a:cubicBezTo>
                  <a:pt x="f18" y="f7"/>
                  <a:pt x="f5" y="f19"/>
                  <a:pt x="f5" y="f8"/>
                </a:cubicBezTo>
                <a:cubicBezTo>
                  <a:pt x="f5" y="f18"/>
                  <a:pt x="f18" y="f5"/>
                  <a:pt x="f8" y="f5"/>
                </a:cubicBez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Freeform: Shape 74">
            <a:extLst>
              <a:ext uri="{FF2B5EF4-FFF2-40B4-BE49-F238E27FC236}">
                <a16:creationId xmlns:a16="http://schemas.microsoft.com/office/drawing/2014/main" id="{D8D10EC2-B108-403A-A9A5-74FF1642ABFC}"/>
              </a:ext>
            </a:extLst>
          </p:cNvPr>
          <p:cNvSpPr/>
          <p:nvPr/>
        </p:nvSpPr>
        <p:spPr>
          <a:xfrm rot="10799991">
            <a:off x="2479871" y="579693"/>
            <a:ext cx="1393454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3454"/>
              <a:gd name="f7" fmla="val 1728000"/>
              <a:gd name="f8" fmla="val 864000"/>
              <a:gd name="f9" fmla="val 1042941"/>
              <a:gd name="f10" fmla="val 1209176"/>
              <a:gd name="f11" fmla="val 54398"/>
              <a:gd name="f12" fmla="val 1347071"/>
              <a:gd name="f13" fmla="val 147558"/>
              <a:gd name="f14" fmla="val 185828"/>
              <a:gd name="f15" fmla="val 1542173"/>
              <a:gd name="f16" fmla="val 1580442"/>
              <a:gd name="f17" fmla="val 1673603"/>
              <a:gd name="f18" fmla="val 386826"/>
              <a:gd name="f19" fmla="val 1341174"/>
              <a:gd name="f20" fmla="+- 0 0 -90"/>
              <a:gd name="f21" fmla="*/ f3 1 1393454"/>
              <a:gd name="f22" fmla="*/ f4 1 1728000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393454"/>
              <a:gd name="f31" fmla="*/ f27 1 1728000"/>
              <a:gd name="f32" fmla="*/ 864000 f28 1"/>
              <a:gd name="f33" fmla="*/ 0 f27 1"/>
              <a:gd name="f34" fmla="*/ 1347071 f28 1"/>
              <a:gd name="f35" fmla="*/ 147558 f27 1"/>
              <a:gd name="f36" fmla="*/ 1393454 f28 1"/>
              <a:gd name="f37" fmla="*/ 185828 f27 1"/>
              <a:gd name="f38" fmla="*/ 1542173 f27 1"/>
              <a:gd name="f39" fmla="*/ 1580442 f27 1"/>
              <a:gd name="f40" fmla="*/ 1728000 f27 1"/>
              <a:gd name="f41" fmla="*/ 0 f28 1"/>
              <a:gd name="f42" fmla="*/ 864000 f27 1"/>
              <a:gd name="f43" fmla="+- f29 0 f1"/>
              <a:gd name="f44" fmla="*/ f32 1 1393454"/>
              <a:gd name="f45" fmla="*/ f33 1 1728000"/>
              <a:gd name="f46" fmla="*/ f34 1 1393454"/>
              <a:gd name="f47" fmla="*/ f35 1 1728000"/>
              <a:gd name="f48" fmla="*/ f36 1 1393454"/>
              <a:gd name="f49" fmla="*/ f37 1 1728000"/>
              <a:gd name="f50" fmla="*/ f38 1 1728000"/>
              <a:gd name="f51" fmla="*/ f39 1 1728000"/>
              <a:gd name="f52" fmla="*/ f40 1 1728000"/>
              <a:gd name="f53" fmla="*/ f41 1 1393454"/>
              <a:gd name="f54" fmla="*/ f42 1 1728000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1"/>
              <a:gd name="f66" fmla="*/ f51 1 f31"/>
              <a:gd name="f67" fmla="*/ f52 1 f31"/>
              <a:gd name="f68" fmla="*/ f53 1 f30"/>
              <a:gd name="f69" fmla="*/ f54 1 f31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2 1"/>
              <a:gd name="f81" fmla="*/ f66 f22 1"/>
              <a:gd name="f82" fmla="*/ f67 f22 1"/>
              <a:gd name="f83" fmla="*/ f68 f21 1"/>
              <a:gd name="f84" fmla="*/ f6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78" y="f80"/>
              </a:cxn>
              <a:cxn ang="f43">
                <a:pos x="f76" y="f81"/>
              </a:cxn>
              <a:cxn ang="f43">
                <a:pos x="f74" y="f82"/>
              </a:cxn>
              <a:cxn ang="f43">
                <a:pos x="f83" y="f84"/>
              </a:cxn>
              <a:cxn ang="f43">
                <a:pos x="f74" y="f75"/>
              </a:cxn>
            </a:cxnLst>
            <a:rect l="f70" t="f73" r="f71" b="f72"/>
            <a:pathLst>
              <a:path w="1393454" h="1728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0" y="f17"/>
                  <a:pt x="f9" y="f7"/>
                  <a:pt x="f8" y="f7"/>
                </a:cubicBezTo>
                <a:cubicBezTo>
                  <a:pt x="f18" y="f7"/>
                  <a:pt x="f5" y="f19"/>
                  <a:pt x="f5" y="f8"/>
                </a:cubicBezTo>
                <a:cubicBezTo>
                  <a:pt x="f5" y="f18"/>
                  <a:pt x="f18" y="f5"/>
                  <a:pt x="f8" y="f5"/>
                </a:cubicBez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Freeform: Shape 76">
            <a:extLst>
              <a:ext uri="{FF2B5EF4-FFF2-40B4-BE49-F238E27FC236}">
                <a16:creationId xmlns:a16="http://schemas.microsoft.com/office/drawing/2014/main" id="{3F1F181E-ECA0-4193-992A-6033D58FBD9D}"/>
              </a:ext>
            </a:extLst>
          </p:cNvPr>
          <p:cNvSpPr/>
          <p:nvPr/>
        </p:nvSpPr>
        <p:spPr>
          <a:xfrm>
            <a:off x="6219959" y="477810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Freeform: Shape 77">
            <a:extLst>
              <a:ext uri="{FF2B5EF4-FFF2-40B4-BE49-F238E27FC236}">
                <a16:creationId xmlns:a16="http://schemas.microsoft.com/office/drawing/2014/main" id="{9BBE2CA8-AA8D-4807-96AB-A44516E425B2}"/>
              </a:ext>
            </a:extLst>
          </p:cNvPr>
          <p:cNvSpPr/>
          <p:nvPr/>
        </p:nvSpPr>
        <p:spPr>
          <a:xfrm rot="10799991">
            <a:off x="6733558" y="567678"/>
            <a:ext cx="170764" cy="683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1524"/>
              <a:gd name="f7" fmla="val 1367862"/>
              <a:gd name="f8" fmla="val 88465"/>
              <a:gd name="f9" fmla="val 72990"/>
              <a:gd name="f10" fmla="val 244819"/>
              <a:gd name="f11" fmla="val 229345"/>
              <a:gd name="f12" fmla="val 445345"/>
              <a:gd name="f13" fmla="val 683931"/>
              <a:gd name="f14" fmla="val 922519"/>
              <a:gd name="f15" fmla="val 1138519"/>
              <a:gd name="f16" fmla="val 1294872"/>
              <a:gd name="f17" fmla="+- 0 0 -90"/>
              <a:gd name="f18" fmla="*/ f3 1 341524"/>
              <a:gd name="f19" fmla="*/ f4 1 1367862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41524"/>
              <a:gd name="f28" fmla="*/ f24 1 1367862"/>
              <a:gd name="f29" fmla="*/ 0 f25 1"/>
              <a:gd name="f30" fmla="*/ 0 f24 1"/>
              <a:gd name="f31" fmla="*/ 88465 f25 1"/>
              <a:gd name="f32" fmla="*/ 72990 f24 1"/>
              <a:gd name="f33" fmla="*/ 341524 f25 1"/>
              <a:gd name="f34" fmla="*/ 683931 f24 1"/>
              <a:gd name="f35" fmla="*/ 1294872 f24 1"/>
              <a:gd name="f36" fmla="*/ 1367862 f24 1"/>
              <a:gd name="f37" fmla="+- f26 0 f1"/>
              <a:gd name="f38" fmla="*/ f29 1 341524"/>
              <a:gd name="f39" fmla="*/ f30 1 1367862"/>
              <a:gd name="f40" fmla="*/ f31 1 341524"/>
              <a:gd name="f41" fmla="*/ f32 1 1367862"/>
              <a:gd name="f42" fmla="*/ f33 1 341524"/>
              <a:gd name="f43" fmla="*/ f34 1 1367862"/>
              <a:gd name="f44" fmla="*/ f35 1 1367862"/>
              <a:gd name="f45" fmla="*/ f36 1 1367862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8"/>
              <a:gd name="f57" fmla="*/ f45 1 f28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9 1"/>
              <a:gd name="f69" fmla="*/ f57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4" y="f68"/>
              </a:cxn>
              <a:cxn ang="f37">
                <a:pos x="f62" y="f69"/>
              </a:cxn>
            </a:cxnLst>
            <a:rect l="f58" t="f61" r="f59" b="f60"/>
            <a:pathLst>
              <a:path w="341524" h="1367862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0" y="f15"/>
                  <a:pt x="f8" y="f16"/>
                </a:cubicBezTo>
                <a:lnTo>
                  <a:pt x="f5" y="f7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Freeform: Shape 78">
            <a:extLst>
              <a:ext uri="{FF2B5EF4-FFF2-40B4-BE49-F238E27FC236}">
                <a16:creationId xmlns:a16="http://schemas.microsoft.com/office/drawing/2014/main" id="{0521E4BB-1CFF-4A88-A192-970081DDA742}"/>
              </a:ext>
            </a:extLst>
          </p:cNvPr>
          <p:cNvSpPr/>
          <p:nvPr/>
        </p:nvSpPr>
        <p:spPr>
          <a:xfrm>
            <a:off x="6212415" y="477645"/>
            <a:ext cx="696727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3454"/>
              <a:gd name="f7" fmla="val 1728000"/>
              <a:gd name="f8" fmla="val 864000"/>
              <a:gd name="f9" fmla="val 1042941"/>
              <a:gd name="f10" fmla="val 1209176"/>
              <a:gd name="f11" fmla="val 54398"/>
              <a:gd name="f12" fmla="val 1347071"/>
              <a:gd name="f13" fmla="val 147558"/>
              <a:gd name="f14" fmla="val 185828"/>
              <a:gd name="f15" fmla="val 1542173"/>
              <a:gd name="f16" fmla="val 1580442"/>
              <a:gd name="f17" fmla="val 1673603"/>
              <a:gd name="f18" fmla="val 386826"/>
              <a:gd name="f19" fmla="val 1341174"/>
              <a:gd name="f20" fmla="+- 0 0 -90"/>
              <a:gd name="f21" fmla="*/ f3 1 1393454"/>
              <a:gd name="f22" fmla="*/ f4 1 1728000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393454"/>
              <a:gd name="f31" fmla="*/ f27 1 1728000"/>
              <a:gd name="f32" fmla="*/ 864000 f28 1"/>
              <a:gd name="f33" fmla="*/ 0 f27 1"/>
              <a:gd name="f34" fmla="*/ 1347071 f28 1"/>
              <a:gd name="f35" fmla="*/ 147558 f27 1"/>
              <a:gd name="f36" fmla="*/ 1393454 f28 1"/>
              <a:gd name="f37" fmla="*/ 185828 f27 1"/>
              <a:gd name="f38" fmla="*/ 1542173 f27 1"/>
              <a:gd name="f39" fmla="*/ 1580442 f27 1"/>
              <a:gd name="f40" fmla="*/ 1728000 f27 1"/>
              <a:gd name="f41" fmla="*/ 0 f28 1"/>
              <a:gd name="f42" fmla="*/ 864000 f27 1"/>
              <a:gd name="f43" fmla="+- f29 0 f1"/>
              <a:gd name="f44" fmla="*/ f32 1 1393454"/>
              <a:gd name="f45" fmla="*/ f33 1 1728000"/>
              <a:gd name="f46" fmla="*/ f34 1 1393454"/>
              <a:gd name="f47" fmla="*/ f35 1 1728000"/>
              <a:gd name="f48" fmla="*/ f36 1 1393454"/>
              <a:gd name="f49" fmla="*/ f37 1 1728000"/>
              <a:gd name="f50" fmla="*/ f38 1 1728000"/>
              <a:gd name="f51" fmla="*/ f39 1 1728000"/>
              <a:gd name="f52" fmla="*/ f40 1 1728000"/>
              <a:gd name="f53" fmla="*/ f41 1 1393454"/>
              <a:gd name="f54" fmla="*/ f42 1 1728000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1"/>
              <a:gd name="f66" fmla="*/ f51 1 f31"/>
              <a:gd name="f67" fmla="*/ f52 1 f31"/>
              <a:gd name="f68" fmla="*/ f53 1 f30"/>
              <a:gd name="f69" fmla="*/ f54 1 f31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2 1"/>
              <a:gd name="f81" fmla="*/ f66 f22 1"/>
              <a:gd name="f82" fmla="*/ f67 f22 1"/>
              <a:gd name="f83" fmla="*/ f68 f21 1"/>
              <a:gd name="f84" fmla="*/ f6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78" y="f80"/>
              </a:cxn>
              <a:cxn ang="f43">
                <a:pos x="f76" y="f81"/>
              </a:cxn>
              <a:cxn ang="f43">
                <a:pos x="f74" y="f82"/>
              </a:cxn>
              <a:cxn ang="f43">
                <a:pos x="f83" y="f84"/>
              </a:cxn>
              <a:cxn ang="f43">
                <a:pos x="f74" y="f75"/>
              </a:cxn>
            </a:cxnLst>
            <a:rect l="f70" t="f73" r="f71" b="f72"/>
            <a:pathLst>
              <a:path w="1393454" h="1728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0" y="f17"/>
                  <a:pt x="f9" y="f7"/>
                  <a:pt x="f8" y="f7"/>
                </a:cubicBezTo>
                <a:cubicBezTo>
                  <a:pt x="f18" y="f7"/>
                  <a:pt x="f5" y="f19"/>
                  <a:pt x="f5" y="f8"/>
                </a:cubicBezTo>
                <a:cubicBezTo>
                  <a:pt x="f5" y="f18"/>
                  <a:pt x="f18" y="f5"/>
                  <a:pt x="f8" y="f5"/>
                </a:cubicBez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Freeform: Shape 82">
            <a:extLst>
              <a:ext uri="{FF2B5EF4-FFF2-40B4-BE49-F238E27FC236}">
                <a16:creationId xmlns:a16="http://schemas.microsoft.com/office/drawing/2014/main" id="{1AF9B1F9-9DAD-4BE1-BE89-B43C3900460B}"/>
              </a:ext>
            </a:extLst>
          </p:cNvPr>
          <p:cNvSpPr/>
          <p:nvPr/>
        </p:nvSpPr>
        <p:spPr>
          <a:xfrm>
            <a:off x="6558616" y="2688207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Freeform: Shape 83">
            <a:extLst>
              <a:ext uri="{FF2B5EF4-FFF2-40B4-BE49-F238E27FC236}">
                <a16:creationId xmlns:a16="http://schemas.microsoft.com/office/drawing/2014/main" id="{F55DE01F-D986-4511-BC96-E9BD333E4E87}"/>
              </a:ext>
            </a:extLst>
          </p:cNvPr>
          <p:cNvSpPr/>
          <p:nvPr/>
        </p:nvSpPr>
        <p:spPr>
          <a:xfrm>
            <a:off x="6562795" y="2778239"/>
            <a:ext cx="170764" cy="683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1524"/>
              <a:gd name="f7" fmla="val 1367862"/>
              <a:gd name="f8" fmla="val 88465"/>
              <a:gd name="f9" fmla="val 72990"/>
              <a:gd name="f10" fmla="val 244819"/>
              <a:gd name="f11" fmla="val 229345"/>
              <a:gd name="f12" fmla="val 445345"/>
              <a:gd name="f13" fmla="val 683931"/>
              <a:gd name="f14" fmla="val 922519"/>
              <a:gd name="f15" fmla="val 1138519"/>
              <a:gd name="f16" fmla="val 1294872"/>
              <a:gd name="f17" fmla="+- 0 0 -90"/>
              <a:gd name="f18" fmla="*/ f3 1 341524"/>
              <a:gd name="f19" fmla="*/ f4 1 1367862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41524"/>
              <a:gd name="f28" fmla="*/ f24 1 1367862"/>
              <a:gd name="f29" fmla="*/ 0 f25 1"/>
              <a:gd name="f30" fmla="*/ 0 f24 1"/>
              <a:gd name="f31" fmla="*/ 88465 f25 1"/>
              <a:gd name="f32" fmla="*/ 72990 f24 1"/>
              <a:gd name="f33" fmla="*/ 341524 f25 1"/>
              <a:gd name="f34" fmla="*/ 683931 f24 1"/>
              <a:gd name="f35" fmla="*/ 1294872 f24 1"/>
              <a:gd name="f36" fmla="*/ 1367862 f24 1"/>
              <a:gd name="f37" fmla="+- f26 0 f1"/>
              <a:gd name="f38" fmla="*/ f29 1 341524"/>
              <a:gd name="f39" fmla="*/ f30 1 1367862"/>
              <a:gd name="f40" fmla="*/ f31 1 341524"/>
              <a:gd name="f41" fmla="*/ f32 1 1367862"/>
              <a:gd name="f42" fmla="*/ f33 1 341524"/>
              <a:gd name="f43" fmla="*/ f34 1 1367862"/>
              <a:gd name="f44" fmla="*/ f35 1 1367862"/>
              <a:gd name="f45" fmla="*/ f36 1 1367862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8"/>
              <a:gd name="f57" fmla="*/ f45 1 f28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9 1"/>
              <a:gd name="f69" fmla="*/ f57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4" y="f68"/>
              </a:cxn>
              <a:cxn ang="f37">
                <a:pos x="f62" y="f69"/>
              </a:cxn>
            </a:cxnLst>
            <a:rect l="f58" t="f61" r="f59" b="f60"/>
            <a:pathLst>
              <a:path w="341524" h="1367862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0" y="f15"/>
                  <a:pt x="f8" y="f16"/>
                </a:cubicBezTo>
                <a:lnTo>
                  <a:pt x="f5" y="f7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Freeform: Shape 84">
            <a:extLst>
              <a:ext uri="{FF2B5EF4-FFF2-40B4-BE49-F238E27FC236}">
                <a16:creationId xmlns:a16="http://schemas.microsoft.com/office/drawing/2014/main" id="{FAC87FCD-A11B-4D05-91F5-464D22062B77}"/>
              </a:ext>
            </a:extLst>
          </p:cNvPr>
          <p:cNvSpPr/>
          <p:nvPr/>
        </p:nvSpPr>
        <p:spPr>
          <a:xfrm rot="10799991">
            <a:off x="6558368" y="2688208"/>
            <a:ext cx="696727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3454"/>
              <a:gd name="f7" fmla="val 1728000"/>
              <a:gd name="f8" fmla="val 864000"/>
              <a:gd name="f9" fmla="val 1042941"/>
              <a:gd name="f10" fmla="val 1209176"/>
              <a:gd name="f11" fmla="val 54398"/>
              <a:gd name="f12" fmla="val 1347071"/>
              <a:gd name="f13" fmla="val 147558"/>
              <a:gd name="f14" fmla="val 185828"/>
              <a:gd name="f15" fmla="val 1542173"/>
              <a:gd name="f16" fmla="val 1580442"/>
              <a:gd name="f17" fmla="val 1673603"/>
              <a:gd name="f18" fmla="val 386826"/>
              <a:gd name="f19" fmla="val 1341174"/>
              <a:gd name="f20" fmla="+- 0 0 -90"/>
              <a:gd name="f21" fmla="*/ f3 1 1393454"/>
              <a:gd name="f22" fmla="*/ f4 1 1728000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393454"/>
              <a:gd name="f31" fmla="*/ f27 1 1728000"/>
              <a:gd name="f32" fmla="*/ 864000 f28 1"/>
              <a:gd name="f33" fmla="*/ 0 f27 1"/>
              <a:gd name="f34" fmla="*/ 1347071 f28 1"/>
              <a:gd name="f35" fmla="*/ 147558 f27 1"/>
              <a:gd name="f36" fmla="*/ 1393454 f28 1"/>
              <a:gd name="f37" fmla="*/ 185828 f27 1"/>
              <a:gd name="f38" fmla="*/ 1542173 f27 1"/>
              <a:gd name="f39" fmla="*/ 1580442 f27 1"/>
              <a:gd name="f40" fmla="*/ 1728000 f27 1"/>
              <a:gd name="f41" fmla="*/ 0 f28 1"/>
              <a:gd name="f42" fmla="*/ 864000 f27 1"/>
              <a:gd name="f43" fmla="+- f29 0 f1"/>
              <a:gd name="f44" fmla="*/ f32 1 1393454"/>
              <a:gd name="f45" fmla="*/ f33 1 1728000"/>
              <a:gd name="f46" fmla="*/ f34 1 1393454"/>
              <a:gd name="f47" fmla="*/ f35 1 1728000"/>
              <a:gd name="f48" fmla="*/ f36 1 1393454"/>
              <a:gd name="f49" fmla="*/ f37 1 1728000"/>
              <a:gd name="f50" fmla="*/ f38 1 1728000"/>
              <a:gd name="f51" fmla="*/ f39 1 1728000"/>
              <a:gd name="f52" fmla="*/ f40 1 1728000"/>
              <a:gd name="f53" fmla="*/ f41 1 1393454"/>
              <a:gd name="f54" fmla="*/ f42 1 1728000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1"/>
              <a:gd name="f66" fmla="*/ f51 1 f31"/>
              <a:gd name="f67" fmla="*/ f52 1 f31"/>
              <a:gd name="f68" fmla="*/ f53 1 f30"/>
              <a:gd name="f69" fmla="*/ f54 1 f31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2 1"/>
              <a:gd name="f81" fmla="*/ f66 f22 1"/>
              <a:gd name="f82" fmla="*/ f67 f22 1"/>
              <a:gd name="f83" fmla="*/ f68 f21 1"/>
              <a:gd name="f84" fmla="*/ f6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78" y="f80"/>
              </a:cxn>
              <a:cxn ang="f43">
                <a:pos x="f76" y="f81"/>
              </a:cxn>
              <a:cxn ang="f43">
                <a:pos x="f74" y="f82"/>
              </a:cxn>
              <a:cxn ang="f43">
                <a:pos x="f83" y="f84"/>
              </a:cxn>
              <a:cxn ang="f43">
                <a:pos x="f74" y="f75"/>
              </a:cxn>
            </a:cxnLst>
            <a:rect l="f70" t="f73" r="f71" b="f72"/>
            <a:pathLst>
              <a:path w="1393454" h="1728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0" y="f17"/>
                  <a:pt x="f9" y="f7"/>
                  <a:pt x="f8" y="f7"/>
                </a:cubicBezTo>
                <a:cubicBezTo>
                  <a:pt x="f18" y="f7"/>
                  <a:pt x="f5" y="f19"/>
                  <a:pt x="f5" y="f8"/>
                </a:cubicBezTo>
                <a:cubicBezTo>
                  <a:pt x="f5" y="f18"/>
                  <a:pt x="f18" y="f5"/>
                  <a:pt x="f8" y="f5"/>
                </a:cubicBez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9" name="Freeform: Shape 85">
            <a:extLst>
              <a:ext uri="{FF2B5EF4-FFF2-40B4-BE49-F238E27FC236}">
                <a16:creationId xmlns:a16="http://schemas.microsoft.com/office/drawing/2014/main" id="{EF3745B6-BD76-4825-886B-16CF3B0DD9E9}"/>
              </a:ext>
            </a:extLst>
          </p:cNvPr>
          <p:cNvSpPr/>
          <p:nvPr/>
        </p:nvSpPr>
        <p:spPr>
          <a:xfrm>
            <a:off x="6219959" y="1613870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Freeform: Shape 86">
            <a:extLst>
              <a:ext uri="{FF2B5EF4-FFF2-40B4-BE49-F238E27FC236}">
                <a16:creationId xmlns:a16="http://schemas.microsoft.com/office/drawing/2014/main" id="{C952953F-91B3-4A79-A650-7833501C73EA}"/>
              </a:ext>
            </a:extLst>
          </p:cNvPr>
          <p:cNvSpPr/>
          <p:nvPr/>
        </p:nvSpPr>
        <p:spPr>
          <a:xfrm rot="10799991">
            <a:off x="6733558" y="1703746"/>
            <a:ext cx="170764" cy="683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1524"/>
              <a:gd name="f7" fmla="val 1367862"/>
              <a:gd name="f8" fmla="val 88465"/>
              <a:gd name="f9" fmla="val 72990"/>
              <a:gd name="f10" fmla="val 244819"/>
              <a:gd name="f11" fmla="val 229345"/>
              <a:gd name="f12" fmla="val 445345"/>
              <a:gd name="f13" fmla="val 683931"/>
              <a:gd name="f14" fmla="val 922519"/>
              <a:gd name="f15" fmla="val 1138519"/>
              <a:gd name="f16" fmla="val 1294872"/>
              <a:gd name="f17" fmla="+- 0 0 -90"/>
              <a:gd name="f18" fmla="*/ f3 1 341524"/>
              <a:gd name="f19" fmla="*/ f4 1 1367862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41524"/>
              <a:gd name="f28" fmla="*/ f24 1 1367862"/>
              <a:gd name="f29" fmla="*/ 0 f25 1"/>
              <a:gd name="f30" fmla="*/ 0 f24 1"/>
              <a:gd name="f31" fmla="*/ 88465 f25 1"/>
              <a:gd name="f32" fmla="*/ 72990 f24 1"/>
              <a:gd name="f33" fmla="*/ 341524 f25 1"/>
              <a:gd name="f34" fmla="*/ 683931 f24 1"/>
              <a:gd name="f35" fmla="*/ 1294872 f24 1"/>
              <a:gd name="f36" fmla="*/ 1367862 f24 1"/>
              <a:gd name="f37" fmla="+- f26 0 f1"/>
              <a:gd name="f38" fmla="*/ f29 1 341524"/>
              <a:gd name="f39" fmla="*/ f30 1 1367862"/>
              <a:gd name="f40" fmla="*/ f31 1 341524"/>
              <a:gd name="f41" fmla="*/ f32 1 1367862"/>
              <a:gd name="f42" fmla="*/ f33 1 341524"/>
              <a:gd name="f43" fmla="*/ f34 1 1367862"/>
              <a:gd name="f44" fmla="*/ f35 1 1367862"/>
              <a:gd name="f45" fmla="*/ f36 1 1367862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8"/>
              <a:gd name="f57" fmla="*/ f45 1 f28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9 1"/>
              <a:gd name="f69" fmla="*/ f57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4" y="f68"/>
              </a:cxn>
              <a:cxn ang="f37">
                <a:pos x="f62" y="f69"/>
              </a:cxn>
            </a:cxnLst>
            <a:rect l="f58" t="f61" r="f59" b="f60"/>
            <a:pathLst>
              <a:path w="341524" h="1367862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0" y="f15"/>
                  <a:pt x="f8" y="f16"/>
                </a:cubicBezTo>
                <a:lnTo>
                  <a:pt x="f5" y="f7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Freeform: Shape 87">
            <a:extLst>
              <a:ext uri="{FF2B5EF4-FFF2-40B4-BE49-F238E27FC236}">
                <a16:creationId xmlns:a16="http://schemas.microsoft.com/office/drawing/2014/main" id="{9A9439ED-3C44-4B9D-996C-5607853FFBB5}"/>
              </a:ext>
            </a:extLst>
          </p:cNvPr>
          <p:cNvSpPr/>
          <p:nvPr/>
        </p:nvSpPr>
        <p:spPr>
          <a:xfrm>
            <a:off x="6212415" y="1613714"/>
            <a:ext cx="696727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3454"/>
              <a:gd name="f7" fmla="val 1728000"/>
              <a:gd name="f8" fmla="val 864000"/>
              <a:gd name="f9" fmla="val 1042941"/>
              <a:gd name="f10" fmla="val 1209176"/>
              <a:gd name="f11" fmla="val 54398"/>
              <a:gd name="f12" fmla="val 1347071"/>
              <a:gd name="f13" fmla="val 147558"/>
              <a:gd name="f14" fmla="val 185828"/>
              <a:gd name="f15" fmla="val 1542173"/>
              <a:gd name="f16" fmla="val 1580442"/>
              <a:gd name="f17" fmla="val 1673603"/>
              <a:gd name="f18" fmla="val 386826"/>
              <a:gd name="f19" fmla="val 1341174"/>
              <a:gd name="f20" fmla="+- 0 0 -90"/>
              <a:gd name="f21" fmla="*/ f3 1 1393454"/>
              <a:gd name="f22" fmla="*/ f4 1 1728000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393454"/>
              <a:gd name="f31" fmla="*/ f27 1 1728000"/>
              <a:gd name="f32" fmla="*/ 864000 f28 1"/>
              <a:gd name="f33" fmla="*/ 0 f27 1"/>
              <a:gd name="f34" fmla="*/ 1347071 f28 1"/>
              <a:gd name="f35" fmla="*/ 147558 f27 1"/>
              <a:gd name="f36" fmla="*/ 1393454 f28 1"/>
              <a:gd name="f37" fmla="*/ 185828 f27 1"/>
              <a:gd name="f38" fmla="*/ 1542173 f27 1"/>
              <a:gd name="f39" fmla="*/ 1580442 f27 1"/>
              <a:gd name="f40" fmla="*/ 1728000 f27 1"/>
              <a:gd name="f41" fmla="*/ 0 f28 1"/>
              <a:gd name="f42" fmla="*/ 864000 f27 1"/>
              <a:gd name="f43" fmla="+- f29 0 f1"/>
              <a:gd name="f44" fmla="*/ f32 1 1393454"/>
              <a:gd name="f45" fmla="*/ f33 1 1728000"/>
              <a:gd name="f46" fmla="*/ f34 1 1393454"/>
              <a:gd name="f47" fmla="*/ f35 1 1728000"/>
              <a:gd name="f48" fmla="*/ f36 1 1393454"/>
              <a:gd name="f49" fmla="*/ f37 1 1728000"/>
              <a:gd name="f50" fmla="*/ f38 1 1728000"/>
              <a:gd name="f51" fmla="*/ f39 1 1728000"/>
              <a:gd name="f52" fmla="*/ f40 1 1728000"/>
              <a:gd name="f53" fmla="*/ f41 1 1393454"/>
              <a:gd name="f54" fmla="*/ f42 1 1728000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1"/>
              <a:gd name="f66" fmla="*/ f51 1 f31"/>
              <a:gd name="f67" fmla="*/ f52 1 f31"/>
              <a:gd name="f68" fmla="*/ f53 1 f30"/>
              <a:gd name="f69" fmla="*/ f54 1 f31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2 1"/>
              <a:gd name="f81" fmla="*/ f66 f22 1"/>
              <a:gd name="f82" fmla="*/ f67 f22 1"/>
              <a:gd name="f83" fmla="*/ f68 f21 1"/>
              <a:gd name="f84" fmla="*/ f6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78" y="f80"/>
              </a:cxn>
              <a:cxn ang="f43">
                <a:pos x="f76" y="f81"/>
              </a:cxn>
              <a:cxn ang="f43">
                <a:pos x="f74" y="f82"/>
              </a:cxn>
              <a:cxn ang="f43">
                <a:pos x="f83" y="f84"/>
              </a:cxn>
              <a:cxn ang="f43">
                <a:pos x="f74" y="f75"/>
              </a:cxn>
            </a:cxnLst>
            <a:rect l="f70" t="f73" r="f71" b="f72"/>
            <a:pathLst>
              <a:path w="1393454" h="1728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0" y="f17"/>
                  <a:pt x="f9" y="f7"/>
                  <a:pt x="f8" y="f7"/>
                </a:cubicBezTo>
                <a:cubicBezTo>
                  <a:pt x="f18" y="f7"/>
                  <a:pt x="f5" y="f19"/>
                  <a:pt x="f5" y="f8"/>
                </a:cubicBezTo>
                <a:cubicBezTo>
                  <a:pt x="f5" y="f18"/>
                  <a:pt x="f18" y="f5"/>
                  <a:pt x="f8" y="f5"/>
                </a:cubicBez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Freeform: Shape 88">
            <a:extLst>
              <a:ext uri="{FF2B5EF4-FFF2-40B4-BE49-F238E27FC236}">
                <a16:creationId xmlns:a16="http://schemas.microsoft.com/office/drawing/2014/main" id="{EF0A1F5F-07DE-47AD-AE2A-04F373DDC3CC}"/>
              </a:ext>
            </a:extLst>
          </p:cNvPr>
          <p:cNvSpPr/>
          <p:nvPr/>
        </p:nvSpPr>
        <p:spPr>
          <a:xfrm>
            <a:off x="6909041" y="469590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3" name="Freeform: Shape 89">
            <a:extLst>
              <a:ext uri="{FF2B5EF4-FFF2-40B4-BE49-F238E27FC236}">
                <a16:creationId xmlns:a16="http://schemas.microsoft.com/office/drawing/2014/main" id="{C050BE15-E06E-4C30-B3D3-247057379223}"/>
              </a:ext>
            </a:extLst>
          </p:cNvPr>
          <p:cNvSpPr/>
          <p:nvPr/>
        </p:nvSpPr>
        <p:spPr>
          <a:xfrm>
            <a:off x="6908794" y="559621"/>
            <a:ext cx="170764" cy="683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1524"/>
              <a:gd name="f7" fmla="val 1367862"/>
              <a:gd name="f8" fmla="val 88465"/>
              <a:gd name="f9" fmla="val 72990"/>
              <a:gd name="f10" fmla="val 244819"/>
              <a:gd name="f11" fmla="val 229345"/>
              <a:gd name="f12" fmla="val 445345"/>
              <a:gd name="f13" fmla="val 683931"/>
              <a:gd name="f14" fmla="val 922519"/>
              <a:gd name="f15" fmla="val 1138519"/>
              <a:gd name="f16" fmla="val 1294872"/>
              <a:gd name="f17" fmla="+- 0 0 -90"/>
              <a:gd name="f18" fmla="*/ f3 1 341524"/>
              <a:gd name="f19" fmla="*/ f4 1 1367862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341524"/>
              <a:gd name="f28" fmla="*/ f24 1 1367862"/>
              <a:gd name="f29" fmla="*/ 0 f25 1"/>
              <a:gd name="f30" fmla="*/ 0 f24 1"/>
              <a:gd name="f31" fmla="*/ 88465 f25 1"/>
              <a:gd name="f32" fmla="*/ 72990 f24 1"/>
              <a:gd name="f33" fmla="*/ 341524 f25 1"/>
              <a:gd name="f34" fmla="*/ 683931 f24 1"/>
              <a:gd name="f35" fmla="*/ 1294872 f24 1"/>
              <a:gd name="f36" fmla="*/ 1367862 f24 1"/>
              <a:gd name="f37" fmla="+- f26 0 f1"/>
              <a:gd name="f38" fmla="*/ f29 1 341524"/>
              <a:gd name="f39" fmla="*/ f30 1 1367862"/>
              <a:gd name="f40" fmla="*/ f31 1 341524"/>
              <a:gd name="f41" fmla="*/ f32 1 1367862"/>
              <a:gd name="f42" fmla="*/ f33 1 341524"/>
              <a:gd name="f43" fmla="*/ f34 1 1367862"/>
              <a:gd name="f44" fmla="*/ f35 1 1367862"/>
              <a:gd name="f45" fmla="*/ f36 1 1367862"/>
              <a:gd name="f46" fmla="*/ f20 1 f27"/>
              <a:gd name="f47" fmla="*/ f21 1 f27"/>
              <a:gd name="f48" fmla="*/ f20 1 f28"/>
              <a:gd name="f49" fmla="*/ f22 1 f28"/>
              <a:gd name="f50" fmla="*/ f38 1 f27"/>
              <a:gd name="f51" fmla="*/ f39 1 f28"/>
              <a:gd name="f52" fmla="*/ f40 1 f27"/>
              <a:gd name="f53" fmla="*/ f41 1 f28"/>
              <a:gd name="f54" fmla="*/ f42 1 f27"/>
              <a:gd name="f55" fmla="*/ f43 1 f28"/>
              <a:gd name="f56" fmla="*/ f44 1 f28"/>
              <a:gd name="f57" fmla="*/ f45 1 f28"/>
              <a:gd name="f58" fmla="*/ f46 f18 1"/>
              <a:gd name="f59" fmla="*/ f47 f18 1"/>
              <a:gd name="f60" fmla="*/ f49 f19 1"/>
              <a:gd name="f61" fmla="*/ f48 f19 1"/>
              <a:gd name="f62" fmla="*/ f50 f18 1"/>
              <a:gd name="f63" fmla="*/ f51 f19 1"/>
              <a:gd name="f64" fmla="*/ f52 f18 1"/>
              <a:gd name="f65" fmla="*/ f53 f19 1"/>
              <a:gd name="f66" fmla="*/ f54 f18 1"/>
              <a:gd name="f67" fmla="*/ f55 f19 1"/>
              <a:gd name="f68" fmla="*/ f56 f19 1"/>
              <a:gd name="f69" fmla="*/ f57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62" y="f63"/>
              </a:cxn>
              <a:cxn ang="f37">
                <a:pos x="f64" y="f65"/>
              </a:cxn>
              <a:cxn ang="f37">
                <a:pos x="f66" y="f67"/>
              </a:cxn>
              <a:cxn ang="f37">
                <a:pos x="f64" y="f68"/>
              </a:cxn>
              <a:cxn ang="f37">
                <a:pos x="f62" y="f69"/>
              </a:cxn>
            </a:cxnLst>
            <a:rect l="f58" t="f61" r="f59" b="f60"/>
            <a:pathLst>
              <a:path w="341524" h="1367862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0" y="f15"/>
                  <a:pt x="f8" y="f16"/>
                </a:cubicBezTo>
                <a:lnTo>
                  <a:pt x="f5" y="f7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4" name="Freeform: Shape 90">
            <a:extLst>
              <a:ext uri="{FF2B5EF4-FFF2-40B4-BE49-F238E27FC236}">
                <a16:creationId xmlns:a16="http://schemas.microsoft.com/office/drawing/2014/main" id="{23BD008E-84E7-4B2D-8F88-1DFF46001E46}"/>
              </a:ext>
            </a:extLst>
          </p:cNvPr>
          <p:cNvSpPr/>
          <p:nvPr/>
        </p:nvSpPr>
        <p:spPr>
          <a:xfrm rot="10799991">
            <a:off x="6908794" y="469590"/>
            <a:ext cx="696727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3454"/>
              <a:gd name="f7" fmla="val 1728000"/>
              <a:gd name="f8" fmla="val 864000"/>
              <a:gd name="f9" fmla="val 1042941"/>
              <a:gd name="f10" fmla="val 1209176"/>
              <a:gd name="f11" fmla="val 54398"/>
              <a:gd name="f12" fmla="val 1347071"/>
              <a:gd name="f13" fmla="val 147558"/>
              <a:gd name="f14" fmla="val 185828"/>
              <a:gd name="f15" fmla="val 1542173"/>
              <a:gd name="f16" fmla="val 1580442"/>
              <a:gd name="f17" fmla="val 1673603"/>
              <a:gd name="f18" fmla="val 386826"/>
              <a:gd name="f19" fmla="val 1341174"/>
              <a:gd name="f20" fmla="+- 0 0 -90"/>
              <a:gd name="f21" fmla="*/ f3 1 1393454"/>
              <a:gd name="f22" fmla="*/ f4 1 1728000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393454"/>
              <a:gd name="f31" fmla="*/ f27 1 1728000"/>
              <a:gd name="f32" fmla="*/ 864000 f28 1"/>
              <a:gd name="f33" fmla="*/ 0 f27 1"/>
              <a:gd name="f34" fmla="*/ 1347071 f28 1"/>
              <a:gd name="f35" fmla="*/ 147558 f27 1"/>
              <a:gd name="f36" fmla="*/ 1393454 f28 1"/>
              <a:gd name="f37" fmla="*/ 185828 f27 1"/>
              <a:gd name="f38" fmla="*/ 1542173 f27 1"/>
              <a:gd name="f39" fmla="*/ 1580442 f27 1"/>
              <a:gd name="f40" fmla="*/ 1728000 f27 1"/>
              <a:gd name="f41" fmla="*/ 0 f28 1"/>
              <a:gd name="f42" fmla="*/ 864000 f27 1"/>
              <a:gd name="f43" fmla="+- f29 0 f1"/>
              <a:gd name="f44" fmla="*/ f32 1 1393454"/>
              <a:gd name="f45" fmla="*/ f33 1 1728000"/>
              <a:gd name="f46" fmla="*/ f34 1 1393454"/>
              <a:gd name="f47" fmla="*/ f35 1 1728000"/>
              <a:gd name="f48" fmla="*/ f36 1 1393454"/>
              <a:gd name="f49" fmla="*/ f37 1 1728000"/>
              <a:gd name="f50" fmla="*/ f38 1 1728000"/>
              <a:gd name="f51" fmla="*/ f39 1 1728000"/>
              <a:gd name="f52" fmla="*/ f40 1 1728000"/>
              <a:gd name="f53" fmla="*/ f41 1 1393454"/>
              <a:gd name="f54" fmla="*/ f42 1 1728000"/>
              <a:gd name="f55" fmla="*/ f23 1 f30"/>
              <a:gd name="f56" fmla="*/ f24 1 f30"/>
              <a:gd name="f57" fmla="*/ f23 1 f31"/>
              <a:gd name="f58" fmla="*/ f25 1 f31"/>
              <a:gd name="f59" fmla="*/ f44 1 f30"/>
              <a:gd name="f60" fmla="*/ f45 1 f31"/>
              <a:gd name="f61" fmla="*/ f46 1 f30"/>
              <a:gd name="f62" fmla="*/ f47 1 f31"/>
              <a:gd name="f63" fmla="*/ f48 1 f30"/>
              <a:gd name="f64" fmla="*/ f49 1 f31"/>
              <a:gd name="f65" fmla="*/ f50 1 f31"/>
              <a:gd name="f66" fmla="*/ f51 1 f31"/>
              <a:gd name="f67" fmla="*/ f52 1 f31"/>
              <a:gd name="f68" fmla="*/ f53 1 f30"/>
              <a:gd name="f69" fmla="*/ f54 1 f31"/>
              <a:gd name="f70" fmla="*/ f55 f21 1"/>
              <a:gd name="f71" fmla="*/ f56 f21 1"/>
              <a:gd name="f72" fmla="*/ f58 f22 1"/>
              <a:gd name="f73" fmla="*/ f57 f22 1"/>
              <a:gd name="f74" fmla="*/ f59 f21 1"/>
              <a:gd name="f75" fmla="*/ f60 f22 1"/>
              <a:gd name="f76" fmla="*/ f61 f21 1"/>
              <a:gd name="f77" fmla="*/ f62 f22 1"/>
              <a:gd name="f78" fmla="*/ f63 f21 1"/>
              <a:gd name="f79" fmla="*/ f64 f22 1"/>
              <a:gd name="f80" fmla="*/ f65 f22 1"/>
              <a:gd name="f81" fmla="*/ f66 f22 1"/>
              <a:gd name="f82" fmla="*/ f67 f22 1"/>
              <a:gd name="f83" fmla="*/ f68 f21 1"/>
              <a:gd name="f84" fmla="*/ f6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4" y="f75"/>
              </a:cxn>
              <a:cxn ang="f43">
                <a:pos x="f76" y="f77"/>
              </a:cxn>
              <a:cxn ang="f43">
                <a:pos x="f78" y="f79"/>
              </a:cxn>
              <a:cxn ang="f43">
                <a:pos x="f78" y="f80"/>
              </a:cxn>
              <a:cxn ang="f43">
                <a:pos x="f76" y="f81"/>
              </a:cxn>
              <a:cxn ang="f43">
                <a:pos x="f74" y="f82"/>
              </a:cxn>
              <a:cxn ang="f43">
                <a:pos x="f83" y="f84"/>
              </a:cxn>
              <a:cxn ang="f43">
                <a:pos x="f74" y="f75"/>
              </a:cxn>
            </a:cxnLst>
            <a:rect l="f70" t="f73" r="f71" b="f72"/>
            <a:pathLst>
              <a:path w="1393454" h="1728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6" y="f15"/>
                </a:lnTo>
                <a:lnTo>
                  <a:pt x="f12" y="f16"/>
                </a:lnTo>
                <a:cubicBezTo>
                  <a:pt x="f10" y="f17"/>
                  <a:pt x="f9" y="f7"/>
                  <a:pt x="f8" y="f7"/>
                </a:cubicBezTo>
                <a:cubicBezTo>
                  <a:pt x="f18" y="f7"/>
                  <a:pt x="f5" y="f19"/>
                  <a:pt x="f5" y="f8"/>
                </a:cubicBezTo>
                <a:cubicBezTo>
                  <a:pt x="f5" y="f18"/>
                  <a:pt x="f18" y="f5"/>
                  <a:pt x="f8" y="f5"/>
                </a:cubicBez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5" name="Lightning Bolt 91">
            <a:extLst>
              <a:ext uri="{FF2B5EF4-FFF2-40B4-BE49-F238E27FC236}">
                <a16:creationId xmlns:a16="http://schemas.microsoft.com/office/drawing/2014/main" id="{C58CAF81-E0F1-41A7-8085-AB3752D8DDC3}"/>
              </a:ext>
            </a:extLst>
          </p:cNvPr>
          <p:cNvSpPr/>
          <p:nvPr/>
        </p:nvSpPr>
        <p:spPr>
          <a:xfrm flipH="1">
            <a:off x="8025981" y="1615625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6" name="Graphic 92" descr="Question Mark with solid fill">
            <a:extLst>
              <a:ext uri="{FF2B5EF4-FFF2-40B4-BE49-F238E27FC236}">
                <a16:creationId xmlns:a16="http://schemas.microsoft.com/office/drawing/2014/main" id="{F214185C-0FE1-4810-9D6E-29AA1D1B1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6159" y="1818229"/>
            <a:ext cx="431999" cy="43199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7" name="Straight Arrow Connector 3">
            <a:extLst>
              <a:ext uri="{FF2B5EF4-FFF2-40B4-BE49-F238E27FC236}">
                <a16:creationId xmlns:a16="http://schemas.microsoft.com/office/drawing/2014/main" id="{D65F5C61-16D5-40A2-9698-DD94DDF4B1C8}"/>
              </a:ext>
            </a:extLst>
          </p:cNvPr>
          <p:cNvCxnSpPr/>
          <p:nvPr/>
        </p:nvCxnSpPr>
        <p:spPr>
          <a:xfrm>
            <a:off x="7039636" y="2062301"/>
            <a:ext cx="316090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382A51B7-6F63-426B-9CFC-193BDB59142A}"/>
              </a:ext>
            </a:extLst>
          </p:cNvPr>
          <p:cNvCxnSpPr/>
          <p:nvPr/>
        </p:nvCxnSpPr>
        <p:spPr>
          <a:xfrm>
            <a:off x="1877016" y="1412080"/>
            <a:ext cx="461241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39" name="Graphic 93" descr="Checkmark with solid fill">
            <a:extLst>
              <a:ext uri="{FF2B5EF4-FFF2-40B4-BE49-F238E27FC236}">
                <a16:creationId xmlns:a16="http://schemas.microsoft.com/office/drawing/2014/main" id="{E6B3B8A7-543F-44C1-A730-9AFCA6605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1992" y="4204566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3">
            <a:extLst>
              <a:ext uri="{FF2B5EF4-FFF2-40B4-BE49-F238E27FC236}">
                <a16:creationId xmlns:a16="http://schemas.microsoft.com/office/drawing/2014/main" id="{41A5C415-C3F1-47B0-ABAF-EFACFE8B2DE5}"/>
              </a:ext>
            </a:extLst>
          </p:cNvPr>
          <p:cNvSpPr/>
          <p:nvPr/>
        </p:nvSpPr>
        <p:spPr>
          <a:xfrm>
            <a:off x="766002" y="738231"/>
            <a:ext cx="1385910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27">
            <a:extLst>
              <a:ext uri="{FF2B5EF4-FFF2-40B4-BE49-F238E27FC236}">
                <a16:creationId xmlns:a16="http://schemas.microsoft.com/office/drawing/2014/main" id="{F9B7432F-54D5-4BF1-AE5B-5EBB35D41B9E}"/>
              </a:ext>
            </a:extLst>
          </p:cNvPr>
          <p:cNvSpPr/>
          <p:nvPr/>
        </p:nvSpPr>
        <p:spPr>
          <a:xfrm>
            <a:off x="2812493" y="1459400"/>
            <a:ext cx="1385901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4" name="Straight Connector 29">
            <a:extLst>
              <a:ext uri="{FF2B5EF4-FFF2-40B4-BE49-F238E27FC236}">
                <a16:creationId xmlns:a16="http://schemas.microsoft.com/office/drawing/2014/main" id="{8CC02F25-23F2-4D7C-96A5-A59777455FAD}"/>
              </a:ext>
            </a:extLst>
          </p:cNvPr>
          <p:cNvCxnSpPr/>
          <p:nvPr/>
        </p:nvCxnSpPr>
        <p:spPr>
          <a:xfrm>
            <a:off x="0" y="3777999"/>
            <a:ext cx="914400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05873947-611B-4CCF-8B6D-9C7C517295AE}"/>
              </a:ext>
            </a:extLst>
          </p:cNvPr>
          <p:cNvCxnSpPr/>
          <p:nvPr/>
        </p:nvCxnSpPr>
        <p:spPr>
          <a:xfrm>
            <a:off x="6020309" y="0"/>
            <a:ext cx="0" cy="37779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" name="TextBox 36">
            <a:extLst>
              <a:ext uri="{FF2B5EF4-FFF2-40B4-BE49-F238E27FC236}">
                <a16:creationId xmlns:a16="http://schemas.microsoft.com/office/drawing/2014/main" id="{654A7180-32A2-410F-9468-2BA83774E7AA}"/>
              </a:ext>
            </a:extLst>
          </p:cNvPr>
          <p:cNvSpPr txBox="1"/>
          <p:nvPr/>
        </p:nvSpPr>
        <p:spPr>
          <a:xfrm>
            <a:off x="6078062" y="33439"/>
            <a:ext cx="16937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Products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D4080D9E-4C14-4E39-894D-4C8ABD53C222}"/>
              </a:ext>
            </a:extLst>
          </p:cNvPr>
          <p:cNvSpPr txBox="1"/>
          <p:nvPr/>
        </p:nvSpPr>
        <p:spPr>
          <a:xfrm>
            <a:off x="279650" y="3852083"/>
            <a:ext cx="11714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Variability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5843B756-3810-4CD5-A838-F46304313BC2}"/>
              </a:ext>
            </a:extLst>
          </p:cNvPr>
          <p:cNvSpPr txBox="1"/>
          <p:nvPr/>
        </p:nvSpPr>
        <p:spPr>
          <a:xfrm>
            <a:off x="1768102" y="3852083"/>
            <a:ext cx="23457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Implementation effort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134FCBFA-1541-4F9B-B4B4-0C3971276A26}"/>
              </a:ext>
            </a:extLst>
          </p:cNvPr>
          <p:cNvSpPr txBox="1"/>
          <p:nvPr/>
        </p:nvSpPr>
        <p:spPr>
          <a:xfrm>
            <a:off x="4289925" y="3852083"/>
            <a:ext cx="283525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Binary size &amp; performance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D088B51C-5C4B-4B31-A96F-B8E8D24997D3}"/>
              </a:ext>
            </a:extLst>
          </p:cNvPr>
          <p:cNvSpPr txBox="1"/>
          <p:nvPr/>
        </p:nvSpPr>
        <p:spPr>
          <a:xfrm>
            <a:off x="7301264" y="3853034"/>
            <a:ext cx="144941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 quality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: Shape 52">
            <a:extLst>
              <a:ext uri="{FF2B5EF4-FFF2-40B4-BE49-F238E27FC236}">
                <a16:creationId xmlns:a16="http://schemas.microsoft.com/office/drawing/2014/main" id="{C74703F5-36EA-4809-BD36-6370836E2CC8}"/>
              </a:ext>
            </a:extLst>
          </p:cNvPr>
          <p:cNvSpPr/>
          <p:nvPr/>
        </p:nvSpPr>
        <p:spPr>
          <a:xfrm>
            <a:off x="6216082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Freeform: Shape 54">
            <a:extLst>
              <a:ext uri="{FF2B5EF4-FFF2-40B4-BE49-F238E27FC236}">
                <a16:creationId xmlns:a16="http://schemas.microsoft.com/office/drawing/2014/main" id="{F0A834BC-189D-412B-97D0-A1264334E7C3}"/>
              </a:ext>
            </a:extLst>
          </p:cNvPr>
          <p:cNvSpPr/>
          <p:nvPr/>
        </p:nvSpPr>
        <p:spPr>
          <a:xfrm>
            <a:off x="6909041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Freeform: Shape 58">
            <a:extLst>
              <a:ext uri="{FF2B5EF4-FFF2-40B4-BE49-F238E27FC236}">
                <a16:creationId xmlns:a16="http://schemas.microsoft.com/office/drawing/2014/main" id="{8658D795-3C42-44C8-A942-9A2C5A7E20E9}"/>
              </a:ext>
            </a:extLst>
          </p:cNvPr>
          <p:cNvSpPr/>
          <p:nvPr/>
        </p:nvSpPr>
        <p:spPr>
          <a:xfrm>
            <a:off x="6545394" y="1602229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4F031EC9-D402-4EC5-A038-A53DF8DD38DA}"/>
              </a:ext>
            </a:extLst>
          </p:cNvPr>
          <p:cNvSpPr/>
          <p:nvPr/>
        </p:nvSpPr>
        <p:spPr>
          <a:xfrm>
            <a:off x="6562566" y="2688363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6" name="Graphic 61" descr="Checkmark with solid fill">
            <a:extLst>
              <a:ext uri="{FF2B5EF4-FFF2-40B4-BE49-F238E27FC236}">
                <a16:creationId xmlns:a16="http://schemas.microsoft.com/office/drawing/2014/main" id="{F340BA54-61FE-4CFC-9EED-ED921734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167422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62" descr="Checkmark with solid fill">
            <a:extLst>
              <a:ext uri="{FF2B5EF4-FFF2-40B4-BE49-F238E27FC236}">
                <a16:creationId xmlns:a16="http://schemas.microsoft.com/office/drawing/2014/main" id="{27947974-8C0B-4786-BADC-A2A3FAD09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2762192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TextBox 65">
            <a:extLst>
              <a:ext uri="{FF2B5EF4-FFF2-40B4-BE49-F238E27FC236}">
                <a16:creationId xmlns:a16="http://schemas.microsoft.com/office/drawing/2014/main" id="{91F7DC49-7D1E-4DED-BEFB-B179FF5BFE2E}"/>
              </a:ext>
            </a:extLst>
          </p:cNvPr>
          <p:cNvSpPr txBox="1"/>
          <p:nvPr/>
        </p:nvSpPr>
        <p:spPr>
          <a:xfrm>
            <a:off x="4100261" y="499081"/>
            <a:ext cx="2048795" cy="830997"/>
          </a:xfrm>
          <a:prstGeom prst="homePlate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Variants not possible</a:t>
            </a:r>
            <a:endParaRPr lang="en-CH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Lightning Bolt 91">
            <a:extLst>
              <a:ext uri="{FF2B5EF4-FFF2-40B4-BE49-F238E27FC236}">
                <a16:creationId xmlns:a16="http://schemas.microsoft.com/office/drawing/2014/main" id="{C58CAF81-E0F1-41A7-8085-AB3752D8DDC3}"/>
              </a:ext>
            </a:extLst>
          </p:cNvPr>
          <p:cNvSpPr/>
          <p:nvPr/>
        </p:nvSpPr>
        <p:spPr>
          <a:xfrm flipH="1">
            <a:off x="8004081" y="509581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5" name="Graphic 43" descr="Checkmark with solid fill">
            <a:extLst>
              <a:ext uri="{FF2B5EF4-FFF2-40B4-BE49-F238E27FC236}">
                <a16:creationId xmlns:a16="http://schemas.microsoft.com/office/drawing/2014/main" id="{150502BC-8ADD-4071-B43B-235FFC8E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097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6" name="Lightning Bolt 46">
            <a:extLst>
              <a:ext uri="{FF2B5EF4-FFF2-40B4-BE49-F238E27FC236}">
                <a16:creationId xmlns:a16="http://schemas.microsoft.com/office/drawing/2014/main" id="{887420EC-EC77-4A09-A98B-CEC55BFFF234}"/>
              </a:ext>
            </a:extLst>
          </p:cNvPr>
          <p:cNvSpPr/>
          <p:nvPr/>
        </p:nvSpPr>
        <p:spPr>
          <a:xfrm flipH="1">
            <a:off x="501310" y="4221419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7" name="Graphic 64" descr="Checkmark with solid fill">
            <a:extLst>
              <a:ext uri="{FF2B5EF4-FFF2-40B4-BE49-F238E27FC236}">
                <a16:creationId xmlns:a16="http://schemas.microsoft.com/office/drawing/2014/main" id="{46B1D35A-FF5A-4B10-A5BD-508F0FE75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351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Graphic 93" descr="Checkmark with solid fill">
            <a:extLst>
              <a:ext uri="{FF2B5EF4-FFF2-40B4-BE49-F238E27FC236}">
                <a16:creationId xmlns:a16="http://schemas.microsoft.com/office/drawing/2014/main" id="{E6B3B8A7-543F-44C1-A730-9AFCA6605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1992" y="4204566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82331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3">
            <a:extLst>
              <a:ext uri="{FF2B5EF4-FFF2-40B4-BE49-F238E27FC236}">
                <a16:creationId xmlns:a16="http://schemas.microsoft.com/office/drawing/2014/main" id="{41A5C415-C3F1-47B0-ABAF-EFACFE8B2DE5}"/>
              </a:ext>
            </a:extLst>
          </p:cNvPr>
          <p:cNvSpPr/>
          <p:nvPr/>
        </p:nvSpPr>
        <p:spPr>
          <a:xfrm>
            <a:off x="766002" y="738231"/>
            <a:ext cx="1385910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27">
            <a:extLst>
              <a:ext uri="{FF2B5EF4-FFF2-40B4-BE49-F238E27FC236}">
                <a16:creationId xmlns:a16="http://schemas.microsoft.com/office/drawing/2014/main" id="{F9B7432F-54D5-4BF1-AE5B-5EBB35D41B9E}"/>
              </a:ext>
            </a:extLst>
          </p:cNvPr>
          <p:cNvSpPr/>
          <p:nvPr/>
        </p:nvSpPr>
        <p:spPr>
          <a:xfrm>
            <a:off x="2812493" y="1459400"/>
            <a:ext cx="1385901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4" name="Straight Connector 29">
            <a:extLst>
              <a:ext uri="{FF2B5EF4-FFF2-40B4-BE49-F238E27FC236}">
                <a16:creationId xmlns:a16="http://schemas.microsoft.com/office/drawing/2014/main" id="{8CC02F25-23F2-4D7C-96A5-A59777455FAD}"/>
              </a:ext>
            </a:extLst>
          </p:cNvPr>
          <p:cNvCxnSpPr/>
          <p:nvPr/>
        </p:nvCxnSpPr>
        <p:spPr>
          <a:xfrm>
            <a:off x="0" y="3777999"/>
            <a:ext cx="914400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05873947-611B-4CCF-8B6D-9C7C517295AE}"/>
              </a:ext>
            </a:extLst>
          </p:cNvPr>
          <p:cNvCxnSpPr/>
          <p:nvPr/>
        </p:nvCxnSpPr>
        <p:spPr>
          <a:xfrm>
            <a:off x="6020309" y="0"/>
            <a:ext cx="0" cy="37779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" name="TextBox 36">
            <a:extLst>
              <a:ext uri="{FF2B5EF4-FFF2-40B4-BE49-F238E27FC236}">
                <a16:creationId xmlns:a16="http://schemas.microsoft.com/office/drawing/2014/main" id="{654A7180-32A2-410F-9468-2BA83774E7AA}"/>
              </a:ext>
            </a:extLst>
          </p:cNvPr>
          <p:cNvSpPr txBox="1"/>
          <p:nvPr/>
        </p:nvSpPr>
        <p:spPr>
          <a:xfrm>
            <a:off x="6078062" y="33439"/>
            <a:ext cx="16937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Products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D4080D9E-4C14-4E39-894D-4C8ABD53C222}"/>
              </a:ext>
            </a:extLst>
          </p:cNvPr>
          <p:cNvSpPr txBox="1"/>
          <p:nvPr/>
        </p:nvSpPr>
        <p:spPr>
          <a:xfrm>
            <a:off x="279650" y="3852083"/>
            <a:ext cx="11714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Variability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5843B756-3810-4CD5-A838-F46304313BC2}"/>
              </a:ext>
            </a:extLst>
          </p:cNvPr>
          <p:cNvSpPr txBox="1"/>
          <p:nvPr/>
        </p:nvSpPr>
        <p:spPr>
          <a:xfrm>
            <a:off x="1768102" y="3852083"/>
            <a:ext cx="23457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Implementation effort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134FCBFA-1541-4F9B-B4B4-0C3971276A26}"/>
              </a:ext>
            </a:extLst>
          </p:cNvPr>
          <p:cNvSpPr txBox="1"/>
          <p:nvPr/>
        </p:nvSpPr>
        <p:spPr>
          <a:xfrm>
            <a:off x="4289925" y="3852083"/>
            <a:ext cx="283525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Binary size &amp; performance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D088B51C-5C4B-4B31-A96F-B8E8D24997D3}"/>
              </a:ext>
            </a:extLst>
          </p:cNvPr>
          <p:cNvSpPr txBox="1"/>
          <p:nvPr/>
        </p:nvSpPr>
        <p:spPr>
          <a:xfrm>
            <a:off x="7301264" y="3853034"/>
            <a:ext cx="144941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 quality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Graphic 43" descr="Checkmark with solid fill">
            <a:extLst>
              <a:ext uri="{FF2B5EF4-FFF2-40B4-BE49-F238E27FC236}">
                <a16:creationId xmlns:a16="http://schemas.microsoft.com/office/drawing/2014/main" id="{0521189A-08EE-412C-B8D8-D7FC4D104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097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Freeform: Shape 52">
            <a:extLst>
              <a:ext uri="{FF2B5EF4-FFF2-40B4-BE49-F238E27FC236}">
                <a16:creationId xmlns:a16="http://schemas.microsoft.com/office/drawing/2014/main" id="{C74703F5-36EA-4809-BD36-6370836E2CC8}"/>
              </a:ext>
            </a:extLst>
          </p:cNvPr>
          <p:cNvSpPr/>
          <p:nvPr/>
        </p:nvSpPr>
        <p:spPr>
          <a:xfrm>
            <a:off x="6216082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Freeform: Shape 54">
            <a:extLst>
              <a:ext uri="{FF2B5EF4-FFF2-40B4-BE49-F238E27FC236}">
                <a16:creationId xmlns:a16="http://schemas.microsoft.com/office/drawing/2014/main" id="{F0A834BC-189D-412B-97D0-A1264334E7C3}"/>
              </a:ext>
            </a:extLst>
          </p:cNvPr>
          <p:cNvSpPr/>
          <p:nvPr/>
        </p:nvSpPr>
        <p:spPr>
          <a:xfrm>
            <a:off x="6909041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Freeform: Shape 58">
            <a:extLst>
              <a:ext uri="{FF2B5EF4-FFF2-40B4-BE49-F238E27FC236}">
                <a16:creationId xmlns:a16="http://schemas.microsoft.com/office/drawing/2014/main" id="{8658D795-3C42-44C8-A942-9A2C5A7E20E9}"/>
              </a:ext>
            </a:extLst>
          </p:cNvPr>
          <p:cNvSpPr/>
          <p:nvPr/>
        </p:nvSpPr>
        <p:spPr>
          <a:xfrm>
            <a:off x="6545394" y="1602229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4F031EC9-D402-4EC5-A038-A53DF8DD38DA}"/>
              </a:ext>
            </a:extLst>
          </p:cNvPr>
          <p:cNvSpPr/>
          <p:nvPr/>
        </p:nvSpPr>
        <p:spPr>
          <a:xfrm>
            <a:off x="6562566" y="2688363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6" name="Graphic 61" descr="Checkmark with solid fill">
            <a:extLst>
              <a:ext uri="{FF2B5EF4-FFF2-40B4-BE49-F238E27FC236}">
                <a16:creationId xmlns:a16="http://schemas.microsoft.com/office/drawing/2014/main" id="{F340BA54-61FE-4CFC-9EED-ED921734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167422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62" descr="Checkmark with solid fill">
            <a:extLst>
              <a:ext uri="{FF2B5EF4-FFF2-40B4-BE49-F238E27FC236}">
                <a16:creationId xmlns:a16="http://schemas.microsoft.com/office/drawing/2014/main" id="{27947974-8C0B-4786-BADC-A2A3FAD09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2762192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Graphic 64" descr="Checkmark with solid fill">
            <a:extLst>
              <a:ext uri="{FF2B5EF4-FFF2-40B4-BE49-F238E27FC236}">
                <a16:creationId xmlns:a16="http://schemas.microsoft.com/office/drawing/2014/main" id="{98BB76B5-2BD5-421B-A502-3746159E2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5972" y="4147535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TextBox 65">
            <a:extLst>
              <a:ext uri="{FF2B5EF4-FFF2-40B4-BE49-F238E27FC236}">
                <a16:creationId xmlns:a16="http://schemas.microsoft.com/office/drawing/2014/main" id="{AA4A5E41-18EF-40A5-A979-9CF29186B443}"/>
              </a:ext>
            </a:extLst>
          </p:cNvPr>
          <p:cNvSpPr txBox="1"/>
          <p:nvPr/>
        </p:nvSpPr>
        <p:spPr>
          <a:xfrm>
            <a:off x="3482336" y="628403"/>
            <a:ext cx="2648934" cy="461662"/>
          </a:xfrm>
          <a:prstGeom prst="homePlate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Missing behavior</a:t>
            </a:r>
            <a:endParaRPr lang="en-CH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" name="Graphic 39" descr="Question Mark with solid fill">
            <a:extLst>
              <a:ext uri="{FF2B5EF4-FFF2-40B4-BE49-F238E27FC236}">
                <a16:creationId xmlns:a16="http://schemas.microsoft.com/office/drawing/2014/main" id="{4BD46C82-5322-4A23-A6B1-A728FCC56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4943" y="551584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Graphic 42" descr="Question Mark with solid fill">
            <a:extLst>
              <a:ext uri="{FF2B5EF4-FFF2-40B4-BE49-F238E27FC236}">
                <a16:creationId xmlns:a16="http://schemas.microsoft.com/office/drawing/2014/main" id="{5FBE2C47-85F0-425F-ACA4-0CA1CB6E8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9072" y="4246565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Graphic 44" descr="Question Mark with solid fill">
            <a:extLst>
              <a:ext uri="{FF2B5EF4-FFF2-40B4-BE49-F238E27FC236}">
                <a16:creationId xmlns:a16="http://schemas.microsoft.com/office/drawing/2014/main" id="{43B06C28-F156-44C2-969D-122DF9376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165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0">
            <a:extLst>
              <a:ext uri="{FF2B5EF4-FFF2-40B4-BE49-F238E27FC236}">
                <a16:creationId xmlns:a16="http://schemas.microsoft.com/office/drawing/2014/main" id="{7DC3360A-FFE3-4F6D-9D2C-095BF88B5B8C}"/>
              </a:ext>
            </a:extLst>
          </p:cNvPr>
          <p:cNvSpPr/>
          <p:nvPr/>
        </p:nvSpPr>
        <p:spPr>
          <a:xfrm>
            <a:off x="3857981" y="588132"/>
            <a:ext cx="684190" cy="13688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23">
            <a:extLst>
              <a:ext uri="{FF2B5EF4-FFF2-40B4-BE49-F238E27FC236}">
                <a16:creationId xmlns:a16="http://schemas.microsoft.com/office/drawing/2014/main" id="{FA7A1B62-6C26-466B-846B-D4D684140A16}"/>
              </a:ext>
            </a:extLst>
          </p:cNvPr>
          <p:cNvSpPr/>
          <p:nvPr/>
        </p:nvSpPr>
        <p:spPr>
          <a:xfrm>
            <a:off x="536002" y="494114"/>
            <a:ext cx="1385910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24">
            <a:extLst>
              <a:ext uri="{FF2B5EF4-FFF2-40B4-BE49-F238E27FC236}">
                <a16:creationId xmlns:a16="http://schemas.microsoft.com/office/drawing/2014/main" id="{8119D9A0-2894-47DA-AC3B-629685AD3495}"/>
              </a:ext>
            </a:extLst>
          </p:cNvPr>
          <p:cNvSpPr/>
          <p:nvPr/>
        </p:nvSpPr>
        <p:spPr>
          <a:xfrm>
            <a:off x="4200552" y="403149"/>
            <a:ext cx="1385901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l 26">
            <a:extLst>
              <a:ext uri="{FF2B5EF4-FFF2-40B4-BE49-F238E27FC236}">
                <a16:creationId xmlns:a16="http://schemas.microsoft.com/office/drawing/2014/main" id="{590AB5BC-48F9-43E6-B007-37319D65339C}"/>
              </a:ext>
            </a:extLst>
          </p:cNvPr>
          <p:cNvSpPr/>
          <p:nvPr/>
        </p:nvSpPr>
        <p:spPr>
          <a:xfrm>
            <a:off x="3857935" y="402765"/>
            <a:ext cx="1727996" cy="17279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Freeform: Shape 27">
            <a:extLst>
              <a:ext uri="{FF2B5EF4-FFF2-40B4-BE49-F238E27FC236}">
                <a16:creationId xmlns:a16="http://schemas.microsoft.com/office/drawing/2014/main" id="{4D280B9C-975A-44E7-982A-E03A2E092D5C}"/>
              </a:ext>
            </a:extLst>
          </p:cNvPr>
          <p:cNvSpPr/>
          <p:nvPr/>
        </p:nvSpPr>
        <p:spPr>
          <a:xfrm>
            <a:off x="2700140" y="1937183"/>
            <a:ext cx="1385901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7" name="Straight Connector 29">
            <a:extLst>
              <a:ext uri="{FF2B5EF4-FFF2-40B4-BE49-F238E27FC236}">
                <a16:creationId xmlns:a16="http://schemas.microsoft.com/office/drawing/2014/main" id="{7E843230-1C52-4BC8-B8A5-40153925D14F}"/>
              </a:ext>
            </a:extLst>
          </p:cNvPr>
          <p:cNvCxnSpPr/>
          <p:nvPr/>
        </p:nvCxnSpPr>
        <p:spPr>
          <a:xfrm>
            <a:off x="0" y="3777999"/>
            <a:ext cx="914400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E1DB7589-E719-432A-9F8D-65228A313360}"/>
              </a:ext>
            </a:extLst>
          </p:cNvPr>
          <p:cNvCxnSpPr/>
          <p:nvPr/>
        </p:nvCxnSpPr>
        <p:spPr>
          <a:xfrm>
            <a:off x="6020309" y="0"/>
            <a:ext cx="0" cy="37779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" name="TextBox 36">
            <a:extLst>
              <a:ext uri="{FF2B5EF4-FFF2-40B4-BE49-F238E27FC236}">
                <a16:creationId xmlns:a16="http://schemas.microsoft.com/office/drawing/2014/main" id="{FF9B9629-5C17-4DAD-9724-E47B32266411}"/>
              </a:ext>
            </a:extLst>
          </p:cNvPr>
          <p:cNvSpPr txBox="1"/>
          <p:nvPr/>
        </p:nvSpPr>
        <p:spPr>
          <a:xfrm>
            <a:off x="6078062" y="33439"/>
            <a:ext cx="16937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Products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3D85D495-19E8-436C-8031-ED4A0ABAEFD0}"/>
              </a:ext>
            </a:extLst>
          </p:cNvPr>
          <p:cNvSpPr txBox="1"/>
          <p:nvPr/>
        </p:nvSpPr>
        <p:spPr>
          <a:xfrm>
            <a:off x="279650" y="3852083"/>
            <a:ext cx="11714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Variability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AB39F30D-4792-458B-BEC8-830069A108DB}"/>
              </a:ext>
            </a:extLst>
          </p:cNvPr>
          <p:cNvSpPr txBox="1"/>
          <p:nvPr/>
        </p:nvSpPr>
        <p:spPr>
          <a:xfrm>
            <a:off x="1768102" y="3852083"/>
            <a:ext cx="23457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Implementation effort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543E2026-8C2D-4203-8BE4-0BB3D7A89BB9}"/>
              </a:ext>
            </a:extLst>
          </p:cNvPr>
          <p:cNvSpPr txBox="1"/>
          <p:nvPr/>
        </p:nvSpPr>
        <p:spPr>
          <a:xfrm>
            <a:off x="4289925" y="3852083"/>
            <a:ext cx="283525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Binary size &amp; performance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Box 41">
            <a:extLst>
              <a:ext uri="{FF2B5EF4-FFF2-40B4-BE49-F238E27FC236}">
                <a16:creationId xmlns:a16="http://schemas.microsoft.com/office/drawing/2014/main" id="{2BC97BB9-5163-461E-9D87-005267FCF106}"/>
              </a:ext>
            </a:extLst>
          </p:cNvPr>
          <p:cNvSpPr txBox="1"/>
          <p:nvPr/>
        </p:nvSpPr>
        <p:spPr>
          <a:xfrm>
            <a:off x="7301264" y="3853034"/>
            <a:ext cx="144941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 quality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Graphic 43" descr="Checkmark with solid fill">
            <a:extLst>
              <a:ext uri="{FF2B5EF4-FFF2-40B4-BE49-F238E27FC236}">
                <a16:creationId xmlns:a16="http://schemas.microsoft.com/office/drawing/2014/main" id="{BA882592-48A9-4262-A5BE-70EC5CE7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3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Lightning Bolt 46">
            <a:extLst>
              <a:ext uri="{FF2B5EF4-FFF2-40B4-BE49-F238E27FC236}">
                <a16:creationId xmlns:a16="http://schemas.microsoft.com/office/drawing/2014/main" id="{6CB67C46-4AF5-4AC4-A7AB-97AF11599F5C}"/>
              </a:ext>
            </a:extLst>
          </p:cNvPr>
          <p:cNvSpPr/>
          <p:nvPr/>
        </p:nvSpPr>
        <p:spPr>
          <a:xfrm flipH="1">
            <a:off x="2488100" y="4221419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Freeform: Shape 52">
            <a:extLst>
              <a:ext uri="{FF2B5EF4-FFF2-40B4-BE49-F238E27FC236}">
                <a16:creationId xmlns:a16="http://schemas.microsoft.com/office/drawing/2014/main" id="{6DF05A7A-044D-4DB3-9E89-43DAF0E4F7C3}"/>
              </a:ext>
            </a:extLst>
          </p:cNvPr>
          <p:cNvSpPr/>
          <p:nvPr/>
        </p:nvSpPr>
        <p:spPr>
          <a:xfrm>
            <a:off x="6216082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Freeform: Shape 53">
            <a:extLst>
              <a:ext uri="{FF2B5EF4-FFF2-40B4-BE49-F238E27FC236}">
                <a16:creationId xmlns:a16="http://schemas.microsoft.com/office/drawing/2014/main" id="{A2905B6F-2129-4E16-A6CA-4223A54C2AAA}"/>
              </a:ext>
            </a:extLst>
          </p:cNvPr>
          <p:cNvSpPr/>
          <p:nvPr/>
        </p:nvSpPr>
        <p:spPr>
          <a:xfrm>
            <a:off x="6737994" y="569698"/>
            <a:ext cx="342095" cy="68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Freeform: Shape 54">
            <a:extLst>
              <a:ext uri="{FF2B5EF4-FFF2-40B4-BE49-F238E27FC236}">
                <a16:creationId xmlns:a16="http://schemas.microsoft.com/office/drawing/2014/main" id="{C90B5855-EEE6-4554-A69A-34D8F37300A3}"/>
              </a:ext>
            </a:extLst>
          </p:cNvPr>
          <p:cNvSpPr/>
          <p:nvPr/>
        </p:nvSpPr>
        <p:spPr>
          <a:xfrm>
            <a:off x="6909041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Oval 55">
            <a:extLst>
              <a:ext uri="{FF2B5EF4-FFF2-40B4-BE49-F238E27FC236}">
                <a16:creationId xmlns:a16="http://schemas.microsoft.com/office/drawing/2014/main" id="{AE5775F9-E13C-46FA-9F68-D98831695823}"/>
              </a:ext>
            </a:extLst>
          </p:cNvPr>
          <p:cNvSpPr/>
          <p:nvPr/>
        </p:nvSpPr>
        <p:spPr>
          <a:xfrm>
            <a:off x="6738469" y="477810"/>
            <a:ext cx="863998" cy="8639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Freeform: Shape 58">
            <a:extLst>
              <a:ext uri="{FF2B5EF4-FFF2-40B4-BE49-F238E27FC236}">
                <a16:creationId xmlns:a16="http://schemas.microsoft.com/office/drawing/2014/main" id="{7DC33515-A781-40CB-8F10-7C519C86697C}"/>
              </a:ext>
            </a:extLst>
          </p:cNvPr>
          <p:cNvSpPr/>
          <p:nvPr/>
        </p:nvSpPr>
        <p:spPr>
          <a:xfrm>
            <a:off x="6545394" y="1602229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Freeform: Shape 59">
            <a:extLst>
              <a:ext uri="{FF2B5EF4-FFF2-40B4-BE49-F238E27FC236}">
                <a16:creationId xmlns:a16="http://schemas.microsoft.com/office/drawing/2014/main" id="{E1B5BA83-A916-4778-98AC-75618EADF4BE}"/>
              </a:ext>
            </a:extLst>
          </p:cNvPr>
          <p:cNvSpPr/>
          <p:nvPr/>
        </p:nvSpPr>
        <p:spPr>
          <a:xfrm>
            <a:off x="6562566" y="2688363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2" name="Graphic 60" descr="Checkmark with solid fill">
            <a:extLst>
              <a:ext uri="{FF2B5EF4-FFF2-40B4-BE49-F238E27FC236}">
                <a16:creationId xmlns:a16="http://schemas.microsoft.com/office/drawing/2014/main" id="{725D7994-C916-4B79-90EE-840C585E7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622340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3" name="Graphic 61" descr="Checkmark with solid fill">
            <a:extLst>
              <a:ext uri="{FF2B5EF4-FFF2-40B4-BE49-F238E27FC236}">
                <a16:creationId xmlns:a16="http://schemas.microsoft.com/office/drawing/2014/main" id="{9A459EE4-AE73-490F-A92A-07611544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167422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4" name="Graphic 62" descr="Checkmark with solid fill">
            <a:extLst>
              <a:ext uri="{FF2B5EF4-FFF2-40B4-BE49-F238E27FC236}">
                <a16:creationId xmlns:a16="http://schemas.microsoft.com/office/drawing/2014/main" id="{CEB960D9-E149-4B28-B9C8-786D345D7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2762192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5" name="Lightning Bolt 63">
            <a:extLst>
              <a:ext uri="{FF2B5EF4-FFF2-40B4-BE49-F238E27FC236}">
                <a16:creationId xmlns:a16="http://schemas.microsoft.com/office/drawing/2014/main" id="{D1CD65F7-EEE2-4C53-93B7-DD6116F914AF}"/>
              </a:ext>
            </a:extLst>
          </p:cNvPr>
          <p:cNvSpPr/>
          <p:nvPr/>
        </p:nvSpPr>
        <p:spPr>
          <a:xfrm flipH="1">
            <a:off x="7601992" y="4221419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6" name="Graphic 64" descr="Checkmark with solid fill">
            <a:extLst>
              <a:ext uri="{FF2B5EF4-FFF2-40B4-BE49-F238E27FC236}">
                <a16:creationId xmlns:a16="http://schemas.microsoft.com/office/drawing/2014/main" id="{6A06286A-AA63-47EB-9DFC-AA1711D85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3653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TextBox 65">
            <a:extLst>
              <a:ext uri="{FF2B5EF4-FFF2-40B4-BE49-F238E27FC236}">
                <a16:creationId xmlns:a16="http://schemas.microsoft.com/office/drawing/2014/main" id="{3DC73ABB-B48E-48D7-A1CE-4213DD484F08}"/>
              </a:ext>
            </a:extLst>
          </p:cNvPr>
          <p:cNvSpPr txBox="1"/>
          <p:nvPr/>
        </p:nvSpPr>
        <p:spPr>
          <a:xfrm>
            <a:off x="474409" y="2624446"/>
            <a:ext cx="2387068" cy="461662"/>
          </a:xfrm>
          <a:prstGeom prst="homePlate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 replication</a:t>
            </a:r>
            <a:endParaRPr lang="en-CH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0">
            <a:extLst>
              <a:ext uri="{FF2B5EF4-FFF2-40B4-BE49-F238E27FC236}">
                <a16:creationId xmlns:a16="http://schemas.microsoft.com/office/drawing/2014/main" id="{30904725-1E19-4550-9701-D991705F7B20}"/>
              </a:ext>
            </a:extLst>
          </p:cNvPr>
          <p:cNvSpPr/>
          <p:nvPr/>
        </p:nvSpPr>
        <p:spPr>
          <a:xfrm>
            <a:off x="2843518" y="1040294"/>
            <a:ext cx="684190" cy="13688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23">
            <a:extLst>
              <a:ext uri="{FF2B5EF4-FFF2-40B4-BE49-F238E27FC236}">
                <a16:creationId xmlns:a16="http://schemas.microsoft.com/office/drawing/2014/main" id="{56E1348A-B81B-4C54-8BAE-ED777A557EA4}"/>
              </a:ext>
            </a:extLst>
          </p:cNvPr>
          <p:cNvSpPr/>
          <p:nvPr/>
        </p:nvSpPr>
        <p:spPr>
          <a:xfrm>
            <a:off x="760762" y="810231"/>
            <a:ext cx="1385910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24">
            <a:extLst>
              <a:ext uri="{FF2B5EF4-FFF2-40B4-BE49-F238E27FC236}">
                <a16:creationId xmlns:a16="http://schemas.microsoft.com/office/drawing/2014/main" id="{A3BED6FA-BF46-4315-B241-9BC4F787E8F5}"/>
              </a:ext>
            </a:extLst>
          </p:cNvPr>
          <p:cNvSpPr/>
          <p:nvPr/>
        </p:nvSpPr>
        <p:spPr>
          <a:xfrm>
            <a:off x="3186098" y="855311"/>
            <a:ext cx="1385901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l 26">
            <a:extLst>
              <a:ext uri="{FF2B5EF4-FFF2-40B4-BE49-F238E27FC236}">
                <a16:creationId xmlns:a16="http://schemas.microsoft.com/office/drawing/2014/main" id="{AB4C131C-30CA-4A43-8E57-D3D3A61D61E4}"/>
              </a:ext>
            </a:extLst>
          </p:cNvPr>
          <p:cNvSpPr/>
          <p:nvPr/>
        </p:nvSpPr>
        <p:spPr>
          <a:xfrm>
            <a:off x="2843473" y="854936"/>
            <a:ext cx="1727996" cy="17279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" name="Straight Connector 29">
            <a:extLst>
              <a:ext uri="{FF2B5EF4-FFF2-40B4-BE49-F238E27FC236}">
                <a16:creationId xmlns:a16="http://schemas.microsoft.com/office/drawing/2014/main" id="{1D47DA43-DB58-4E45-BD7F-BE344CDE57F7}"/>
              </a:ext>
            </a:extLst>
          </p:cNvPr>
          <p:cNvCxnSpPr/>
          <p:nvPr/>
        </p:nvCxnSpPr>
        <p:spPr>
          <a:xfrm>
            <a:off x="0" y="3777999"/>
            <a:ext cx="914400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D661C848-6BEF-42C5-AF86-902BE589E025}"/>
              </a:ext>
            </a:extLst>
          </p:cNvPr>
          <p:cNvCxnSpPr/>
          <p:nvPr/>
        </p:nvCxnSpPr>
        <p:spPr>
          <a:xfrm>
            <a:off x="6020309" y="0"/>
            <a:ext cx="0" cy="37779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TextBox 36">
            <a:extLst>
              <a:ext uri="{FF2B5EF4-FFF2-40B4-BE49-F238E27FC236}">
                <a16:creationId xmlns:a16="http://schemas.microsoft.com/office/drawing/2014/main" id="{C9C4439C-2438-47BF-B308-E105F2EC1CFB}"/>
              </a:ext>
            </a:extLst>
          </p:cNvPr>
          <p:cNvSpPr txBox="1"/>
          <p:nvPr/>
        </p:nvSpPr>
        <p:spPr>
          <a:xfrm>
            <a:off x="6078062" y="33439"/>
            <a:ext cx="16937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Products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77D39128-412A-4787-A528-12BF89FA2484}"/>
              </a:ext>
            </a:extLst>
          </p:cNvPr>
          <p:cNvSpPr txBox="1"/>
          <p:nvPr/>
        </p:nvSpPr>
        <p:spPr>
          <a:xfrm>
            <a:off x="279650" y="3852083"/>
            <a:ext cx="11714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Variability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38">
            <a:extLst>
              <a:ext uri="{FF2B5EF4-FFF2-40B4-BE49-F238E27FC236}">
                <a16:creationId xmlns:a16="http://schemas.microsoft.com/office/drawing/2014/main" id="{A8AA5F05-AA05-4EBA-8273-C95C7D3FE8D2}"/>
              </a:ext>
            </a:extLst>
          </p:cNvPr>
          <p:cNvSpPr txBox="1"/>
          <p:nvPr/>
        </p:nvSpPr>
        <p:spPr>
          <a:xfrm>
            <a:off x="1768102" y="3852083"/>
            <a:ext cx="23457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Implementation effort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40">
            <a:extLst>
              <a:ext uri="{FF2B5EF4-FFF2-40B4-BE49-F238E27FC236}">
                <a16:creationId xmlns:a16="http://schemas.microsoft.com/office/drawing/2014/main" id="{6E91F7D4-52C5-46DC-8202-9D3B83046432}"/>
              </a:ext>
            </a:extLst>
          </p:cNvPr>
          <p:cNvSpPr txBox="1"/>
          <p:nvPr/>
        </p:nvSpPr>
        <p:spPr>
          <a:xfrm>
            <a:off x="4289925" y="3852083"/>
            <a:ext cx="283525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Binary size &amp; performance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41">
            <a:extLst>
              <a:ext uri="{FF2B5EF4-FFF2-40B4-BE49-F238E27FC236}">
                <a16:creationId xmlns:a16="http://schemas.microsoft.com/office/drawing/2014/main" id="{8BD200FE-4CD4-4875-B26A-09EAA0273024}"/>
              </a:ext>
            </a:extLst>
          </p:cNvPr>
          <p:cNvSpPr txBox="1"/>
          <p:nvPr/>
        </p:nvSpPr>
        <p:spPr>
          <a:xfrm>
            <a:off x="7301264" y="3853034"/>
            <a:ext cx="144941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 quality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Graphic 43" descr="Checkmark with solid fill">
            <a:extLst>
              <a:ext uri="{FF2B5EF4-FFF2-40B4-BE49-F238E27FC236}">
                <a16:creationId xmlns:a16="http://schemas.microsoft.com/office/drawing/2014/main" id="{14C4F2FB-9002-456D-9B8E-B8EFAD6BD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3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Lightning Bolt 46">
            <a:extLst>
              <a:ext uri="{FF2B5EF4-FFF2-40B4-BE49-F238E27FC236}">
                <a16:creationId xmlns:a16="http://schemas.microsoft.com/office/drawing/2014/main" id="{F3A2CEA6-A425-4AEB-A1C5-2444FE7E80C5}"/>
              </a:ext>
            </a:extLst>
          </p:cNvPr>
          <p:cNvSpPr/>
          <p:nvPr/>
        </p:nvSpPr>
        <p:spPr>
          <a:xfrm flipH="1">
            <a:off x="5084804" y="4252691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Freeform: Shape 52">
            <a:extLst>
              <a:ext uri="{FF2B5EF4-FFF2-40B4-BE49-F238E27FC236}">
                <a16:creationId xmlns:a16="http://schemas.microsoft.com/office/drawing/2014/main" id="{B22784AA-F811-410D-B83E-BD495D6D47F2}"/>
              </a:ext>
            </a:extLst>
          </p:cNvPr>
          <p:cNvSpPr/>
          <p:nvPr/>
        </p:nvSpPr>
        <p:spPr>
          <a:xfrm>
            <a:off x="6216082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Freeform: Shape 53">
            <a:extLst>
              <a:ext uri="{FF2B5EF4-FFF2-40B4-BE49-F238E27FC236}">
                <a16:creationId xmlns:a16="http://schemas.microsoft.com/office/drawing/2014/main" id="{33EFABB6-D64A-47AE-88EC-C16095E56D4E}"/>
              </a:ext>
            </a:extLst>
          </p:cNvPr>
          <p:cNvSpPr/>
          <p:nvPr/>
        </p:nvSpPr>
        <p:spPr>
          <a:xfrm>
            <a:off x="6737994" y="569698"/>
            <a:ext cx="342095" cy="68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Freeform: Shape 54">
            <a:extLst>
              <a:ext uri="{FF2B5EF4-FFF2-40B4-BE49-F238E27FC236}">
                <a16:creationId xmlns:a16="http://schemas.microsoft.com/office/drawing/2014/main" id="{5B97BFA6-3B5F-44E6-96A0-192732A5E935}"/>
              </a:ext>
            </a:extLst>
          </p:cNvPr>
          <p:cNvSpPr/>
          <p:nvPr/>
        </p:nvSpPr>
        <p:spPr>
          <a:xfrm>
            <a:off x="6909041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Oval 55">
            <a:extLst>
              <a:ext uri="{FF2B5EF4-FFF2-40B4-BE49-F238E27FC236}">
                <a16:creationId xmlns:a16="http://schemas.microsoft.com/office/drawing/2014/main" id="{8F285000-534E-4F28-BDD5-8CB54B647DE0}"/>
              </a:ext>
            </a:extLst>
          </p:cNvPr>
          <p:cNvSpPr/>
          <p:nvPr/>
        </p:nvSpPr>
        <p:spPr>
          <a:xfrm>
            <a:off x="6738469" y="477810"/>
            <a:ext cx="863998" cy="8639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Freeform: Shape 58">
            <a:extLst>
              <a:ext uri="{FF2B5EF4-FFF2-40B4-BE49-F238E27FC236}">
                <a16:creationId xmlns:a16="http://schemas.microsoft.com/office/drawing/2014/main" id="{6FA4F9DE-856B-4F17-9C89-1A16C1B8BA20}"/>
              </a:ext>
            </a:extLst>
          </p:cNvPr>
          <p:cNvSpPr/>
          <p:nvPr/>
        </p:nvSpPr>
        <p:spPr>
          <a:xfrm>
            <a:off x="6545394" y="1602229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0" name="Graphic 60" descr="Checkmark with solid fill">
            <a:extLst>
              <a:ext uri="{FF2B5EF4-FFF2-40B4-BE49-F238E27FC236}">
                <a16:creationId xmlns:a16="http://schemas.microsoft.com/office/drawing/2014/main" id="{58929FEE-AA54-42CE-AF3A-E5C0F20BE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622340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Graphic 61" descr="Checkmark with solid fill">
            <a:extLst>
              <a:ext uri="{FF2B5EF4-FFF2-40B4-BE49-F238E27FC236}">
                <a16:creationId xmlns:a16="http://schemas.microsoft.com/office/drawing/2014/main" id="{C397E3A6-1205-488E-AFC1-BE9BBE0E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167422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Graphic 62" descr="Checkmark with solid fill">
            <a:extLst>
              <a:ext uri="{FF2B5EF4-FFF2-40B4-BE49-F238E27FC236}">
                <a16:creationId xmlns:a16="http://schemas.microsoft.com/office/drawing/2014/main" id="{F3181E82-7220-4D84-9549-DAE2D84AC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2762192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Lightning Bolt 63">
            <a:extLst>
              <a:ext uri="{FF2B5EF4-FFF2-40B4-BE49-F238E27FC236}">
                <a16:creationId xmlns:a16="http://schemas.microsoft.com/office/drawing/2014/main" id="{345B9974-1306-4648-9C82-7AD336FE9F67}"/>
              </a:ext>
            </a:extLst>
          </p:cNvPr>
          <p:cNvSpPr/>
          <p:nvPr/>
        </p:nvSpPr>
        <p:spPr>
          <a:xfrm flipH="1">
            <a:off x="7601992" y="4221419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4" name="Graphic 64" descr="Checkmark with solid fill">
            <a:extLst>
              <a:ext uri="{FF2B5EF4-FFF2-40B4-BE49-F238E27FC236}">
                <a16:creationId xmlns:a16="http://schemas.microsoft.com/office/drawing/2014/main" id="{A13F9BEB-C362-453A-A2A7-65575A800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097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5" name="TextBox 65">
            <a:extLst>
              <a:ext uri="{FF2B5EF4-FFF2-40B4-BE49-F238E27FC236}">
                <a16:creationId xmlns:a16="http://schemas.microsoft.com/office/drawing/2014/main" id="{5C314884-B7DE-4400-AA70-6584442872EA}"/>
              </a:ext>
            </a:extLst>
          </p:cNvPr>
          <p:cNvSpPr txBox="1"/>
          <p:nvPr/>
        </p:nvSpPr>
        <p:spPr>
          <a:xfrm>
            <a:off x="4360011" y="2937601"/>
            <a:ext cx="1974511" cy="461662"/>
          </a:xfrm>
          <a:prstGeom prst="homePlate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Not efficient</a:t>
            </a:r>
            <a:endParaRPr lang="en-CH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: Shape 39">
            <a:extLst>
              <a:ext uri="{FF2B5EF4-FFF2-40B4-BE49-F238E27FC236}">
                <a16:creationId xmlns:a16="http://schemas.microsoft.com/office/drawing/2014/main" id="{3B9C186B-AAE9-4AD1-9174-CE26DEC18ED1}"/>
              </a:ext>
            </a:extLst>
          </p:cNvPr>
          <p:cNvSpPr/>
          <p:nvPr/>
        </p:nvSpPr>
        <p:spPr>
          <a:xfrm>
            <a:off x="6477691" y="2818500"/>
            <a:ext cx="342095" cy="68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Freeform: Shape 42">
            <a:extLst>
              <a:ext uri="{FF2B5EF4-FFF2-40B4-BE49-F238E27FC236}">
                <a16:creationId xmlns:a16="http://schemas.microsoft.com/office/drawing/2014/main" id="{8D9A1924-2D09-4A5F-8976-3F0030F4234C}"/>
              </a:ext>
            </a:extLst>
          </p:cNvPr>
          <p:cNvSpPr/>
          <p:nvPr/>
        </p:nvSpPr>
        <p:spPr>
          <a:xfrm>
            <a:off x="6648739" y="2728377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CBD0DAB9-90E5-4EB3-B730-EB7059609513}"/>
              </a:ext>
            </a:extLst>
          </p:cNvPr>
          <p:cNvSpPr/>
          <p:nvPr/>
        </p:nvSpPr>
        <p:spPr>
          <a:xfrm>
            <a:off x="6478176" y="2726603"/>
            <a:ext cx="863998" cy="8639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0">
            <a:extLst>
              <a:ext uri="{FF2B5EF4-FFF2-40B4-BE49-F238E27FC236}">
                <a16:creationId xmlns:a16="http://schemas.microsoft.com/office/drawing/2014/main" id="{A86573E3-78AD-4A3C-B75A-CB93D601F6F2}"/>
              </a:ext>
            </a:extLst>
          </p:cNvPr>
          <p:cNvSpPr/>
          <p:nvPr/>
        </p:nvSpPr>
        <p:spPr>
          <a:xfrm>
            <a:off x="3504986" y="658678"/>
            <a:ext cx="684190" cy="13688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23">
            <a:extLst>
              <a:ext uri="{FF2B5EF4-FFF2-40B4-BE49-F238E27FC236}">
                <a16:creationId xmlns:a16="http://schemas.microsoft.com/office/drawing/2014/main" id="{4C1C1943-B156-47E8-A5C7-72DA31CB9259}"/>
              </a:ext>
            </a:extLst>
          </p:cNvPr>
          <p:cNvSpPr/>
          <p:nvPr/>
        </p:nvSpPr>
        <p:spPr>
          <a:xfrm>
            <a:off x="2462936" y="477810"/>
            <a:ext cx="1385910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24">
            <a:extLst>
              <a:ext uri="{FF2B5EF4-FFF2-40B4-BE49-F238E27FC236}">
                <a16:creationId xmlns:a16="http://schemas.microsoft.com/office/drawing/2014/main" id="{F92CD646-929F-49D8-A2BA-AEFF2CE8F529}"/>
              </a:ext>
            </a:extLst>
          </p:cNvPr>
          <p:cNvSpPr/>
          <p:nvPr/>
        </p:nvSpPr>
        <p:spPr>
          <a:xfrm>
            <a:off x="3845326" y="477810"/>
            <a:ext cx="1385901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Straight Connector 29">
            <a:extLst>
              <a:ext uri="{FF2B5EF4-FFF2-40B4-BE49-F238E27FC236}">
                <a16:creationId xmlns:a16="http://schemas.microsoft.com/office/drawing/2014/main" id="{75F085A0-624F-4A5F-8D54-FB17A9374EBB}"/>
              </a:ext>
            </a:extLst>
          </p:cNvPr>
          <p:cNvCxnSpPr/>
          <p:nvPr/>
        </p:nvCxnSpPr>
        <p:spPr>
          <a:xfrm>
            <a:off x="0" y="3777999"/>
            <a:ext cx="914400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" name="Straight Connector 32">
            <a:extLst>
              <a:ext uri="{FF2B5EF4-FFF2-40B4-BE49-F238E27FC236}">
                <a16:creationId xmlns:a16="http://schemas.microsoft.com/office/drawing/2014/main" id="{2353E01D-31F0-42DB-BF57-D7AD055CE354}"/>
              </a:ext>
            </a:extLst>
          </p:cNvPr>
          <p:cNvCxnSpPr/>
          <p:nvPr/>
        </p:nvCxnSpPr>
        <p:spPr>
          <a:xfrm>
            <a:off x="6020309" y="0"/>
            <a:ext cx="0" cy="37779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" name="TextBox 36">
            <a:extLst>
              <a:ext uri="{FF2B5EF4-FFF2-40B4-BE49-F238E27FC236}">
                <a16:creationId xmlns:a16="http://schemas.microsoft.com/office/drawing/2014/main" id="{710AF51F-DF71-4C75-B14C-66812235DC54}"/>
              </a:ext>
            </a:extLst>
          </p:cNvPr>
          <p:cNvSpPr txBox="1"/>
          <p:nvPr/>
        </p:nvSpPr>
        <p:spPr>
          <a:xfrm>
            <a:off x="6078062" y="33439"/>
            <a:ext cx="16937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Products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8381B36F-1398-4F0A-AA55-7ECC5FA10165}"/>
              </a:ext>
            </a:extLst>
          </p:cNvPr>
          <p:cNvSpPr txBox="1"/>
          <p:nvPr/>
        </p:nvSpPr>
        <p:spPr>
          <a:xfrm>
            <a:off x="279650" y="3852083"/>
            <a:ext cx="11714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Variability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7C002131-E6D1-4714-BDCB-AA6489E84869}"/>
              </a:ext>
            </a:extLst>
          </p:cNvPr>
          <p:cNvSpPr txBox="1"/>
          <p:nvPr/>
        </p:nvSpPr>
        <p:spPr>
          <a:xfrm>
            <a:off x="1768102" y="3852083"/>
            <a:ext cx="23457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Implementation effort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05F06949-B1D1-4C50-A702-AC377AFF6BB1}"/>
              </a:ext>
            </a:extLst>
          </p:cNvPr>
          <p:cNvSpPr txBox="1"/>
          <p:nvPr/>
        </p:nvSpPr>
        <p:spPr>
          <a:xfrm>
            <a:off x="4289925" y="3852083"/>
            <a:ext cx="283525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Binary size &amp; performance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CD06002B-EDDA-4172-9DF2-B8A8BB9426E1}"/>
              </a:ext>
            </a:extLst>
          </p:cNvPr>
          <p:cNvSpPr txBox="1"/>
          <p:nvPr/>
        </p:nvSpPr>
        <p:spPr>
          <a:xfrm>
            <a:off x="7301264" y="3853034"/>
            <a:ext cx="144941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 quality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Graphic 43" descr="Checkmark with solid fill">
            <a:extLst>
              <a:ext uri="{FF2B5EF4-FFF2-40B4-BE49-F238E27FC236}">
                <a16:creationId xmlns:a16="http://schemas.microsoft.com/office/drawing/2014/main" id="{228F9F4A-8571-4404-9B0E-8EC11BA9C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388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Lightning Bolt 46">
            <a:extLst>
              <a:ext uri="{FF2B5EF4-FFF2-40B4-BE49-F238E27FC236}">
                <a16:creationId xmlns:a16="http://schemas.microsoft.com/office/drawing/2014/main" id="{2A50699D-141B-4B9C-8E0C-F030CCD5B3C2}"/>
              </a:ext>
            </a:extLst>
          </p:cNvPr>
          <p:cNvSpPr/>
          <p:nvPr/>
        </p:nvSpPr>
        <p:spPr>
          <a:xfrm flipH="1">
            <a:off x="7354912" y="4221419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Freeform: Shape 52">
            <a:extLst>
              <a:ext uri="{FF2B5EF4-FFF2-40B4-BE49-F238E27FC236}">
                <a16:creationId xmlns:a16="http://schemas.microsoft.com/office/drawing/2014/main" id="{C694B49A-C6A5-494A-9AC7-493BF22F1A0B}"/>
              </a:ext>
            </a:extLst>
          </p:cNvPr>
          <p:cNvSpPr/>
          <p:nvPr/>
        </p:nvSpPr>
        <p:spPr>
          <a:xfrm>
            <a:off x="6216082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Freeform: Shape 53">
            <a:extLst>
              <a:ext uri="{FF2B5EF4-FFF2-40B4-BE49-F238E27FC236}">
                <a16:creationId xmlns:a16="http://schemas.microsoft.com/office/drawing/2014/main" id="{E9DC1042-A9F2-4650-97FC-3909045DAA47}"/>
              </a:ext>
            </a:extLst>
          </p:cNvPr>
          <p:cNvSpPr/>
          <p:nvPr/>
        </p:nvSpPr>
        <p:spPr>
          <a:xfrm>
            <a:off x="6737994" y="569698"/>
            <a:ext cx="342095" cy="68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Freeform: Shape 54">
            <a:extLst>
              <a:ext uri="{FF2B5EF4-FFF2-40B4-BE49-F238E27FC236}">
                <a16:creationId xmlns:a16="http://schemas.microsoft.com/office/drawing/2014/main" id="{BE535FE9-B002-4FD0-B435-820FF1F7B3D3}"/>
              </a:ext>
            </a:extLst>
          </p:cNvPr>
          <p:cNvSpPr/>
          <p:nvPr/>
        </p:nvSpPr>
        <p:spPr>
          <a:xfrm>
            <a:off x="6909041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Freeform: Shape 58">
            <a:extLst>
              <a:ext uri="{FF2B5EF4-FFF2-40B4-BE49-F238E27FC236}">
                <a16:creationId xmlns:a16="http://schemas.microsoft.com/office/drawing/2014/main" id="{5C514A68-1D3B-41EB-9342-3AF3FBE29BDE}"/>
              </a:ext>
            </a:extLst>
          </p:cNvPr>
          <p:cNvSpPr/>
          <p:nvPr/>
        </p:nvSpPr>
        <p:spPr>
          <a:xfrm>
            <a:off x="6545394" y="1602229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E9385497-7C42-4055-9D65-FB580DAE2B9B}"/>
              </a:ext>
            </a:extLst>
          </p:cNvPr>
          <p:cNvSpPr/>
          <p:nvPr/>
        </p:nvSpPr>
        <p:spPr>
          <a:xfrm>
            <a:off x="6562566" y="2688363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9" name="Graphic 60" descr="Checkmark with solid fill">
            <a:extLst>
              <a:ext uri="{FF2B5EF4-FFF2-40B4-BE49-F238E27FC236}">
                <a16:creationId xmlns:a16="http://schemas.microsoft.com/office/drawing/2014/main" id="{26C1C805-348E-4939-AFE6-6337754D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622340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Graphic 61" descr="Checkmark with solid fill">
            <a:extLst>
              <a:ext uri="{FF2B5EF4-FFF2-40B4-BE49-F238E27FC236}">
                <a16:creationId xmlns:a16="http://schemas.microsoft.com/office/drawing/2014/main" id="{3A504E22-DB43-439E-B433-F0BAE6487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167422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Graphic 62" descr="Checkmark with solid fill">
            <a:extLst>
              <a:ext uri="{FF2B5EF4-FFF2-40B4-BE49-F238E27FC236}">
                <a16:creationId xmlns:a16="http://schemas.microsoft.com/office/drawing/2014/main" id="{71D362A2-9740-4EA1-9394-0ED695D73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2762192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Lightning Bolt 63">
            <a:extLst>
              <a:ext uri="{FF2B5EF4-FFF2-40B4-BE49-F238E27FC236}">
                <a16:creationId xmlns:a16="http://schemas.microsoft.com/office/drawing/2014/main" id="{33AEDD11-C518-4921-B93E-4275BCB15E8A}"/>
              </a:ext>
            </a:extLst>
          </p:cNvPr>
          <p:cNvSpPr/>
          <p:nvPr/>
        </p:nvSpPr>
        <p:spPr>
          <a:xfrm flipH="1">
            <a:off x="7919764" y="4229804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3" name="Graphic 64" descr="Checkmark with solid fill">
            <a:extLst>
              <a:ext uri="{FF2B5EF4-FFF2-40B4-BE49-F238E27FC236}">
                <a16:creationId xmlns:a16="http://schemas.microsoft.com/office/drawing/2014/main" id="{9D1FF635-D8B8-4650-9D4F-5716905D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9429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4" name="TextBox 65">
            <a:extLst>
              <a:ext uri="{FF2B5EF4-FFF2-40B4-BE49-F238E27FC236}">
                <a16:creationId xmlns:a16="http://schemas.microsoft.com/office/drawing/2014/main" id="{8CA23E0C-27E7-49E3-9697-BF1DC83100FD}"/>
              </a:ext>
            </a:extLst>
          </p:cNvPr>
          <p:cNvSpPr txBox="1"/>
          <p:nvPr/>
        </p:nvSpPr>
        <p:spPr>
          <a:xfrm>
            <a:off x="296119" y="1023268"/>
            <a:ext cx="2042147" cy="461662"/>
          </a:xfrm>
          <a:prstGeom prst="homePlate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Non-modular</a:t>
            </a:r>
            <a:endParaRPr lang="en-CH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5" name="Graphic 4" descr="Scissors with solid fill">
            <a:extLst>
              <a:ext uri="{FF2B5EF4-FFF2-40B4-BE49-F238E27FC236}">
                <a16:creationId xmlns:a16="http://schemas.microsoft.com/office/drawing/2014/main" id="{7E0B6E40-6F34-4365-81A0-108F1287D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995224">
            <a:off x="4778005" y="560344"/>
            <a:ext cx="772192" cy="7721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" name="Graphic 42" descr="Checkmark with solid fill">
            <a:extLst>
              <a:ext uri="{FF2B5EF4-FFF2-40B4-BE49-F238E27FC236}">
                <a16:creationId xmlns:a16="http://schemas.microsoft.com/office/drawing/2014/main" id="{29B5DBFF-FDA0-4EAA-8CC0-BAD9988A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097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TextBox 5">
            <a:extLst>
              <a:ext uri="{FF2B5EF4-FFF2-40B4-BE49-F238E27FC236}">
                <a16:creationId xmlns:a16="http://schemas.microsoft.com/office/drawing/2014/main" id="{9A3C5798-8952-4097-B75E-5D80EB8F66B4}"/>
              </a:ext>
            </a:extLst>
          </p:cNvPr>
          <p:cNvSpPr txBox="1"/>
          <p:nvPr/>
        </p:nvSpPr>
        <p:spPr>
          <a:xfrm>
            <a:off x="1122862" y="2160905"/>
            <a:ext cx="1634224" cy="830997"/>
          </a:xfrm>
          <a:prstGeom prst="rect">
            <a:avLst/>
          </a:prstGeom>
          <a:solidFill>
            <a:srgbClr val="E7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#</a:t>
            </a:r>
            <a:r>
              <a:rPr lang="en-US" sz="16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ifdef</a:t>
            </a:r>
            <a:r>
              <a:rPr lang="en-US" sz="16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60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F1</a:t>
            </a:r>
            <a:r>
              <a:rPr lang="en-US" sz="16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lang="en-US" sz="16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F2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…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</a:t>
            </a:r>
            <a:r>
              <a:rPr lang="en-US" sz="1600" b="1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endif</a:t>
            </a:r>
            <a:endParaRPr lang="en-US" sz="16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0">
            <a:extLst>
              <a:ext uri="{FF2B5EF4-FFF2-40B4-BE49-F238E27FC236}">
                <a16:creationId xmlns:a16="http://schemas.microsoft.com/office/drawing/2014/main" id="{26C89599-B460-4807-94F6-31698510B044}"/>
              </a:ext>
            </a:extLst>
          </p:cNvPr>
          <p:cNvSpPr/>
          <p:nvPr/>
        </p:nvSpPr>
        <p:spPr>
          <a:xfrm>
            <a:off x="3225546" y="2034229"/>
            <a:ext cx="684190" cy="13688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23">
            <a:extLst>
              <a:ext uri="{FF2B5EF4-FFF2-40B4-BE49-F238E27FC236}">
                <a16:creationId xmlns:a16="http://schemas.microsoft.com/office/drawing/2014/main" id="{A81A5EB0-8104-4028-B0B9-9F4545F978C2}"/>
              </a:ext>
            </a:extLst>
          </p:cNvPr>
          <p:cNvSpPr/>
          <p:nvPr/>
        </p:nvSpPr>
        <p:spPr>
          <a:xfrm>
            <a:off x="1255736" y="501603"/>
            <a:ext cx="1385910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27">
            <a:extLst>
              <a:ext uri="{FF2B5EF4-FFF2-40B4-BE49-F238E27FC236}">
                <a16:creationId xmlns:a16="http://schemas.microsoft.com/office/drawing/2014/main" id="{544042C6-1B7F-46DA-8001-C9AD6E9C52EB}"/>
              </a:ext>
            </a:extLst>
          </p:cNvPr>
          <p:cNvSpPr/>
          <p:nvPr/>
        </p:nvSpPr>
        <p:spPr>
          <a:xfrm>
            <a:off x="4289925" y="501502"/>
            <a:ext cx="1385901" cy="1727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Straight Connector 29">
            <a:extLst>
              <a:ext uri="{FF2B5EF4-FFF2-40B4-BE49-F238E27FC236}">
                <a16:creationId xmlns:a16="http://schemas.microsoft.com/office/drawing/2014/main" id="{5AF3736A-2022-42E9-83E1-D36378CF309E}"/>
              </a:ext>
            </a:extLst>
          </p:cNvPr>
          <p:cNvCxnSpPr/>
          <p:nvPr/>
        </p:nvCxnSpPr>
        <p:spPr>
          <a:xfrm>
            <a:off x="0" y="3777999"/>
            <a:ext cx="914400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" name="Straight Connector 32">
            <a:extLst>
              <a:ext uri="{FF2B5EF4-FFF2-40B4-BE49-F238E27FC236}">
                <a16:creationId xmlns:a16="http://schemas.microsoft.com/office/drawing/2014/main" id="{6157ECAA-23C2-450C-8F4C-123F69108BEE}"/>
              </a:ext>
            </a:extLst>
          </p:cNvPr>
          <p:cNvCxnSpPr/>
          <p:nvPr/>
        </p:nvCxnSpPr>
        <p:spPr>
          <a:xfrm>
            <a:off x="6020309" y="0"/>
            <a:ext cx="0" cy="37779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" name="TextBox 36">
            <a:extLst>
              <a:ext uri="{FF2B5EF4-FFF2-40B4-BE49-F238E27FC236}">
                <a16:creationId xmlns:a16="http://schemas.microsoft.com/office/drawing/2014/main" id="{427BC4F7-987D-484D-9DC3-1AF36361BAAF}"/>
              </a:ext>
            </a:extLst>
          </p:cNvPr>
          <p:cNvSpPr txBox="1"/>
          <p:nvPr/>
        </p:nvSpPr>
        <p:spPr>
          <a:xfrm>
            <a:off x="6078062" y="33439"/>
            <a:ext cx="16937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Products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F147A724-FACA-408F-8833-562FFD7FB180}"/>
              </a:ext>
            </a:extLst>
          </p:cNvPr>
          <p:cNvSpPr txBox="1"/>
          <p:nvPr/>
        </p:nvSpPr>
        <p:spPr>
          <a:xfrm>
            <a:off x="279650" y="3852083"/>
            <a:ext cx="11714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Variability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4E3A1143-C491-4397-8FDD-F13406913013}"/>
              </a:ext>
            </a:extLst>
          </p:cNvPr>
          <p:cNvSpPr txBox="1"/>
          <p:nvPr/>
        </p:nvSpPr>
        <p:spPr>
          <a:xfrm>
            <a:off x="1768102" y="3852083"/>
            <a:ext cx="23457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Implementation effort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F0164A61-C344-4011-97FE-5091784D6B4E}"/>
              </a:ext>
            </a:extLst>
          </p:cNvPr>
          <p:cNvSpPr txBox="1"/>
          <p:nvPr/>
        </p:nvSpPr>
        <p:spPr>
          <a:xfrm>
            <a:off x="4289925" y="3852083"/>
            <a:ext cx="283525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Binary size &amp; performance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27089FD4-4905-4B51-A0C8-16853536DECE}"/>
              </a:ext>
            </a:extLst>
          </p:cNvPr>
          <p:cNvSpPr txBox="1"/>
          <p:nvPr/>
        </p:nvSpPr>
        <p:spPr>
          <a:xfrm>
            <a:off x="7301264" y="3853034"/>
            <a:ext cx="144941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 quality</a:t>
            </a:r>
            <a:endParaRPr lang="en-CH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Graphic 43" descr="Checkmark with solid fill">
            <a:extLst>
              <a:ext uri="{FF2B5EF4-FFF2-40B4-BE49-F238E27FC236}">
                <a16:creationId xmlns:a16="http://schemas.microsoft.com/office/drawing/2014/main" id="{7AE2C217-ADE4-494F-9C3C-0445A9FB1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36" y="422141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Lightning Bolt 46">
            <a:extLst>
              <a:ext uri="{FF2B5EF4-FFF2-40B4-BE49-F238E27FC236}">
                <a16:creationId xmlns:a16="http://schemas.microsoft.com/office/drawing/2014/main" id="{68B24749-D5C8-493C-866F-494C80724B8F}"/>
              </a:ext>
            </a:extLst>
          </p:cNvPr>
          <p:cNvSpPr/>
          <p:nvPr/>
        </p:nvSpPr>
        <p:spPr>
          <a:xfrm flipH="1">
            <a:off x="2488100" y="4221419"/>
            <a:ext cx="719998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Freeform: Shape 52">
            <a:extLst>
              <a:ext uri="{FF2B5EF4-FFF2-40B4-BE49-F238E27FC236}">
                <a16:creationId xmlns:a16="http://schemas.microsoft.com/office/drawing/2014/main" id="{51E8B592-C61D-43A9-95E6-C04E9B10FE4C}"/>
              </a:ext>
            </a:extLst>
          </p:cNvPr>
          <p:cNvSpPr/>
          <p:nvPr/>
        </p:nvSpPr>
        <p:spPr>
          <a:xfrm>
            <a:off x="6216082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Freeform: Shape 53">
            <a:extLst>
              <a:ext uri="{FF2B5EF4-FFF2-40B4-BE49-F238E27FC236}">
                <a16:creationId xmlns:a16="http://schemas.microsoft.com/office/drawing/2014/main" id="{DBD511CF-C346-4852-BF82-1C935DB8D1AE}"/>
              </a:ext>
            </a:extLst>
          </p:cNvPr>
          <p:cNvSpPr/>
          <p:nvPr/>
        </p:nvSpPr>
        <p:spPr>
          <a:xfrm>
            <a:off x="6737994" y="569698"/>
            <a:ext cx="342095" cy="68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0157"/>
              <a:gd name="f7" fmla="val 1140668"/>
              <a:gd name="f8" fmla="val 285079"/>
              <a:gd name="f9" fmla="val 359274"/>
              <a:gd name="f10" fmla="val 61217"/>
              <a:gd name="f11" fmla="val 489569"/>
              <a:gd name="f12" fmla="val 191512"/>
              <a:gd name="f13" fmla="val 371512"/>
              <a:gd name="f14" fmla="val 570334"/>
              <a:gd name="f15" fmla="val 769157"/>
              <a:gd name="f16" fmla="val 949157"/>
              <a:gd name="f17" fmla="val 1079451"/>
              <a:gd name="f18" fmla="val 210883"/>
              <a:gd name="f19" fmla="val 80589"/>
              <a:gd name="f20" fmla="+- 0 0 -90"/>
              <a:gd name="f21" fmla="*/ f3 1 570157"/>
              <a:gd name="f22" fmla="*/ f4 1 1140668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570157"/>
              <a:gd name="f31" fmla="*/ f27 1 1140668"/>
              <a:gd name="f32" fmla="*/ 285079 f28 1"/>
              <a:gd name="f33" fmla="*/ 0 f27 1"/>
              <a:gd name="f34" fmla="*/ 359274 f28 1"/>
              <a:gd name="f35" fmla="*/ 61217 f27 1"/>
              <a:gd name="f36" fmla="*/ 570157 f28 1"/>
              <a:gd name="f37" fmla="*/ 570334 f27 1"/>
              <a:gd name="f38" fmla="*/ 1079451 f27 1"/>
              <a:gd name="f39" fmla="*/ 1140668 f27 1"/>
              <a:gd name="f40" fmla="*/ 210883 f28 1"/>
              <a:gd name="f41" fmla="*/ 0 f28 1"/>
              <a:gd name="f42" fmla="+- f29 0 f1"/>
              <a:gd name="f43" fmla="*/ f32 1 570157"/>
              <a:gd name="f44" fmla="*/ f33 1 1140668"/>
              <a:gd name="f45" fmla="*/ f34 1 570157"/>
              <a:gd name="f46" fmla="*/ f35 1 1140668"/>
              <a:gd name="f47" fmla="*/ f36 1 570157"/>
              <a:gd name="f48" fmla="*/ f37 1 1140668"/>
              <a:gd name="f49" fmla="*/ f38 1 1140668"/>
              <a:gd name="f50" fmla="*/ f39 1 1140668"/>
              <a:gd name="f51" fmla="*/ f40 1 570157"/>
              <a:gd name="f52" fmla="*/ f41 1 570157"/>
              <a:gd name="f53" fmla="*/ f23 1 f30"/>
              <a:gd name="f54" fmla="*/ f24 1 f30"/>
              <a:gd name="f55" fmla="*/ f23 1 f31"/>
              <a:gd name="f56" fmla="*/ f25 1 f31"/>
              <a:gd name="f57" fmla="*/ f43 1 f30"/>
              <a:gd name="f58" fmla="*/ f44 1 f31"/>
              <a:gd name="f59" fmla="*/ f45 1 f30"/>
              <a:gd name="f60" fmla="*/ f46 1 f31"/>
              <a:gd name="f61" fmla="*/ f47 1 f30"/>
              <a:gd name="f62" fmla="*/ f48 1 f31"/>
              <a:gd name="f63" fmla="*/ f49 1 f31"/>
              <a:gd name="f64" fmla="*/ f50 1 f31"/>
              <a:gd name="f65" fmla="*/ f51 1 f30"/>
              <a:gd name="f66" fmla="*/ f52 1 f30"/>
              <a:gd name="f67" fmla="*/ f53 f21 1"/>
              <a:gd name="f68" fmla="*/ f54 f21 1"/>
              <a:gd name="f69" fmla="*/ f56 f22 1"/>
              <a:gd name="f70" fmla="*/ f55 f22 1"/>
              <a:gd name="f71" fmla="*/ f57 f21 1"/>
              <a:gd name="f72" fmla="*/ f58 f22 1"/>
              <a:gd name="f73" fmla="*/ f59 f21 1"/>
              <a:gd name="f74" fmla="*/ f60 f22 1"/>
              <a:gd name="f75" fmla="*/ f61 f21 1"/>
              <a:gd name="f76" fmla="*/ f62 f22 1"/>
              <a:gd name="f77" fmla="*/ f63 f22 1"/>
              <a:gd name="f78" fmla="*/ f64 f22 1"/>
              <a:gd name="f79" fmla="*/ f65 f21 1"/>
              <a:gd name="f80" fmla="*/ f6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71" y="f72"/>
              </a:cxn>
              <a:cxn ang="f42">
                <a:pos x="f73" y="f74"/>
              </a:cxn>
              <a:cxn ang="f42">
                <a:pos x="f75" y="f76"/>
              </a:cxn>
              <a:cxn ang="f42">
                <a:pos x="f73" y="f77"/>
              </a:cxn>
              <a:cxn ang="f42">
                <a:pos x="f71" y="f78"/>
              </a:cxn>
              <a:cxn ang="f42">
                <a:pos x="f79" y="f77"/>
              </a:cxn>
              <a:cxn ang="f42">
                <a:pos x="f80" y="f76"/>
              </a:cxn>
              <a:cxn ang="f42">
                <a:pos x="f79" y="f74"/>
              </a:cxn>
            </a:cxnLst>
            <a:rect l="f67" t="f70" r="f68" b="f69"/>
            <a:pathLst>
              <a:path w="570157" h="1140668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1" y="f16"/>
                  <a:pt x="f9" y="f17"/>
                </a:cubicBezTo>
                <a:lnTo>
                  <a:pt x="f8" y="f7"/>
                </a:lnTo>
                <a:lnTo>
                  <a:pt x="f18" y="f17"/>
                </a:lnTo>
                <a:cubicBezTo>
                  <a:pt x="f19" y="f16"/>
                  <a:pt x="f5" y="f15"/>
                  <a:pt x="f5" y="f14"/>
                </a:cubicBezTo>
                <a:cubicBezTo>
                  <a:pt x="f5" y="f13"/>
                  <a:pt x="f19" y="f12"/>
                  <a:pt x="f18" y="f10"/>
                </a:cubicBez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Freeform: Shape 54">
            <a:extLst>
              <a:ext uri="{FF2B5EF4-FFF2-40B4-BE49-F238E27FC236}">
                <a16:creationId xmlns:a16="http://schemas.microsoft.com/office/drawing/2014/main" id="{FDE94582-9213-4BA5-9AAA-1A2D30C38B1E}"/>
              </a:ext>
            </a:extLst>
          </p:cNvPr>
          <p:cNvSpPr/>
          <p:nvPr/>
        </p:nvSpPr>
        <p:spPr>
          <a:xfrm>
            <a:off x="6909041" y="479584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Freeform: Shape 58">
            <a:extLst>
              <a:ext uri="{FF2B5EF4-FFF2-40B4-BE49-F238E27FC236}">
                <a16:creationId xmlns:a16="http://schemas.microsoft.com/office/drawing/2014/main" id="{3495D5E8-836F-4F12-8D25-0B1427FD82A3}"/>
              </a:ext>
            </a:extLst>
          </p:cNvPr>
          <p:cNvSpPr/>
          <p:nvPr/>
        </p:nvSpPr>
        <p:spPr>
          <a:xfrm>
            <a:off x="6545394" y="1602229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2"/>
              <a:gd name="f7" fmla="val 1440000"/>
              <a:gd name="f8" fmla="val 720000"/>
              <a:gd name="f9" fmla="val 869117"/>
              <a:gd name="f10" fmla="val 1007646"/>
              <a:gd name="f11" fmla="val 45331"/>
              <a:gd name="f12" fmla="val 1122559"/>
              <a:gd name="f13" fmla="val 122965"/>
              <a:gd name="f14" fmla="val 149666"/>
              <a:gd name="f15" fmla="val 1080726"/>
              <a:gd name="f16" fmla="val 210883"/>
              <a:gd name="f17" fmla="val 950432"/>
              <a:gd name="f18" fmla="val 341178"/>
              <a:gd name="f19" fmla="val 869843"/>
              <a:gd name="f20" fmla="val 521178"/>
              <a:gd name="f21" fmla="val 918823"/>
              <a:gd name="f22" fmla="val 1098823"/>
              <a:gd name="f23" fmla="val 1229117"/>
              <a:gd name="f24" fmla="val 1290334"/>
              <a:gd name="f25" fmla="val 1317035"/>
              <a:gd name="f26" fmla="val 1394669"/>
              <a:gd name="f27" fmla="val 322355"/>
              <a:gd name="f28" fmla="val 1117645"/>
              <a:gd name="f29" fmla="+- 0 0 -90"/>
              <a:gd name="f30" fmla="*/ f3 1 1154922"/>
              <a:gd name="f31" fmla="*/ f4 1 1440000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1154922"/>
              <a:gd name="f40" fmla="*/ f36 1 1440000"/>
              <a:gd name="f41" fmla="*/ 720000 f37 1"/>
              <a:gd name="f42" fmla="*/ 0 f36 1"/>
              <a:gd name="f43" fmla="*/ 1122559 f37 1"/>
              <a:gd name="f44" fmla="*/ 122965 f36 1"/>
              <a:gd name="f45" fmla="*/ 1154922 f37 1"/>
              <a:gd name="f46" fmla="*/ 149666 f36 1"/>
              <a:gd name="f47" fmla="*/ 1080726 f37 1"/>
              <a:gd name="f48" fmla="*/ 210883 f36 1"/>
              <a:gd name="f49" fmla="*/ 869843 f37 1"/>
              <a:gd name="f50" fmla="*/ 720000 f36 1"/>
              <a:gd name="f51" fmla="*/ 1229117 f36 1"/>
              <a:gd name="f52" fmla="*/ 1290334 f36 1"/>
              <a:gd name="f53" fmla="*/ 1317035 f36 1"/>
              <a:gd name="f54" fmla="*/ 1440000 f36 1"/>
              <a:gd name="f55" fmla="*/ 0 f37 1"/>
              <a:gd name="f56" fmla="+- f38 0 f1"/>
              <a:gd name="f57" fmla="*/ f41 1 1154922"/>
              <a:gd name="f58" fmla="*/ f42 1 1440000"/>
              <a:gd name="f59" fmla="*/ f43 1 1154922"/>
              <a:gd name="f60" fmla="*/ f44 1 1440000"/>
              <a:gd name="f61" fmla="*/ f45 1 1154922"/>
              <a:gd name="f62" fmla="*/ f46 1 1440000"/>
              <a:gd name="f63" fmla="*/ f47 1 1154922"/>
              <a:gd name="f64" fmla="*/ f48 1 1440000"/>
              <a:gd name="f65" fmla="*/ f49 1 1154922"/>
              <a:gd name="f66" fmla="*/ f50 1 1440000"/>
              <a:gd name="f67" fmla="*/ f51 1 1440000"/>
              <a:gd name="f68" fmla="*/ f52 1 1440000"/>
              <a:gd name="f69" fmla="*/ f53 1 1440000"/>
              <a:gd name="f70" fmla="*/ f54 1 1440000"/>
              <a:gd name="f71" fmla="*/ f55 1 1154922"/>
              <a:gd name="f72" fmla="*/ f32 1 f39"/>
              <a:gd name="f73" fmla="*/ f33 1 f39"/>
              <a:gd name="f74" fmla="*/ f32 1 f40"/>
              <a:gd name="f75" fmla="*/ f34 1 f40"/>
              <a:gd name="f76" fmla="*/ f57 1 f39"/>
              <a:gd name="f77" fmla="*/ f58 1 f40"/>
              <a:gd name="f78" fmla="*/ f59 1 f39"/>
              <a:gd name="f79" fmla="*/ f60 1 f40"/>
              <a:gd name="f80" fmla="*/ f61 1 f39"/>
              <a:gd name="f81" fmla="*/ f62 1 f40"/>
              <a:gd name="f82" fmla="*/ f63 1 f39"/>
              <a:gd name="f83" fmla="*/ f64 1 f40"/>
              <a:gd name="f84" fmla="*/ f65 1 f39"/>
              <a:gd name="f85" fmla="*/ f66 1 f40"/>
              <a:gd name="f86" fmla="*/ f67 1 f40"/>
              <a:gd name="f87" fmla="*/ f68 1 f40"/>
              <a:gd name="f88" fmla="*/ f69 1 f40"/>
              <a:gd name="f89" fmla="*/ f70 1 f40"/>
              <a:gd name="f90" fmla="*/ f71 1 f39"/>
              <a:gd name="f91" fmla="*/ f72 f30 1"/>
              <a:gd name="f92" fmla="*/ f73 f30 1"/>
              <a:gd name="f93" fmla="*/ f75 f31 1"/>
              <a:gd name="f94" fmla="*/ f74 f31 1"/>
              <a:gd name="f95" fmla="*/ f76 f30 1"/>
              <a:gd name="f96" fmla="*/ f77 f31 1"/>
              <a:gd name="f97" fmla="*/ f78 f30 1"/>
              <a:gd name="f98" fmla="*/ f79 f31 1"/>
              <a:gd name="f99" fmla="*/ f80 f30 1"/>
              <a:gd name="f100" fmla="*/ f81 f31 1"/>
              <a:gd name="f101" fmla="*/ f82 f30 1"/>
              <a:gd name="f102" fmla="*/ f83 f31 1"/>
              <a:gd name="f103" fmla="*/ f84 f30 1"/>
              <a:gd name="f104" fmla="*/ f85 f31 1"/>
              <a:gd name="f105" fmla="*/ f86 f31 1"/>
              <a:gd name="f106" fmla="*/ f87 f31 1"/>
              <a:gd name="f107" fmla="*/ f88 f31 1"/>
              <a:gd name="f108" fmla="*/ f89 f31 1"/>
              <a:gd name="f109" fmla="*/ f9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95" y="f96"/>
              </a:cxn>
              <a:cxn ang="f56">
                <a:pos x="f97" y="f98"/>
              </a:cxn>
              <a:cxn ang="f56">
                <a:pos x="f99" y="f100"/>
              </a:cxn>
              <a:cxn ang="f56">
                <a:pos x="f101" y="f102"/>
              </a:cxn>
              <a:cxn ang="f56">
                <a:pos x="f103" y="f104"/>
              </a:cxn>
              <a:cxn ang="f56">
                <a:pos x="f101" y="f105"/>
              </a:cxn>
              <a:cxn ang="f56">
                <a:pos x="f99" y="f106"/>
              </a:cxn>
              <a:cxn ang="f56">
                <a:pos x="f97" y="f107"/>
              </a:cxn>
              <a:cxn ang="f56">
                <a:pos x="f95" y="f108"/>
              </a:cxn>
              <a:cxn ang="f56">
                <a:pos x="f109" y="f104"/>
              </a:cxn>
              <a:cxn ang="f56">
                <a:pos x="f95" y="f96"/>
              </a:cxn>
            </a:cxnLst>
            <a:rect l="f91" t="f94" r="f92" b="f93"/>
            <a:pathLst>
              <a:path w="1154922" h="1440000">
                <a:moveTo>
                  <a:pt x="f8" y="f5"/>
                </a:moveTo>
                <a:cubicBezTo>
                  <a:pt x="f9" y="f5"/>
                  <a:pt x="f10" y="f11"/>
                  <a:pt x="f12" y="f13"/>
                </a:cubicBezTo>
                <a:lnTo>
                  <a:pt x="f6" y="f14"/>
                </a:lnTo>
                <a:lnTo>
                  <a:pt x="f15" y="f16"/>
                </a:lnTo>
                <a:cubicBezTo>
                  <a:pt x="f17" y="f18"/>
                  <a:pt x="f19" y="f20"/>
                  <a:pt x="f19" y="f8"/>
                </a:cubicBezTo>
                <a:cubicBezTo>
                  <a:pt x="f19" y="f21"/>
                  <a:pt x="f17" y="f22"/>
                  <a:pt x="f15" y="f23"/>
                </a:cubicBezTo>
                <a:lnTo>
                  <a:pt x="f6" y="f24"/>
                </a:lnTo>
                <a:lnTo>
                  <a:pt x="f12" y="f25"/>
                </a:lnTo>
                <a:cubicBezTo>
                  <a:pt x="f10" y="f26"/>
                  <a:pt x="f9" y="f7"/>
                  <a:pt x="f8" y="f7"/>
                </a:cubicBezTo>
                <a:cubicBezTo>
                  <a:pt x="f27" y="f7"/>
                  <a:pt x="f5" y="f28"/>
                  <a:pt x="f5" y="f8"/>
                </a:cubicBezTo>
                <a:cubicBezTo>
                  <a:pt x="f5" y="f27"/>
                  <a:pt x="f27" y="f5"/>
                  <a:pt x="f8" y="f5"/>
                </a:cubicBez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86702133-EABD-48C4-B427-2609170CB9C8}"/>
              </a:ext>
            </a:extLst>
          </p:cNvPr>
          <p:cNvSpPr/>
          <p:nvPr/>
        </p:nvSpPr>
        <p:spPr>
          <a:xfrm>
            <a:off x="6562566" y="2688363"/>
            <a:ext cx="692950" cy="863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54921"/>
              <a:gd name="f7" fmla="val 1440000"/>
              <a:gd name="f8" fmla="val 434921"/>
              <a:gd name="f9" fmla="val 832566"/>
              <a:gd name="f10" fmla="val 322355"/>
              <a:gd name="f11" fmla="val 720000"/>
              <a:gd name="f12" fmla="val 1117645"/>
              <a:gd name="f13" fmla="val 285804"/>
              <a:gd name="f14" fmla="val 147275"/>
              <a:gd name="f15" fmla="val 1394669"/>
              <a:gd name="f16" fmla="val 32362"/>
              <a:gd name="f17" fmla="val 1317036"/>
              <a:gd name="f18" fmla="val 1290334"/>
              <a:gd name="f19" fmla="val 74195"/>
              <a:gd name="f20" fmla="val 1229117"/>
              <a:gd name="f21" fmla="val 204490"/>
              <a:gd name="f22" fmla="val 1098823"/>
              <a:gd name="f23" fmla="val 285078"/>
              <a:gd name="f24" fmla="val 918823"/>
              <a:gd name="f25" fmla="val 521178"/>
              <a:gd name="f26" fmla="val 341178"/>
              <a:gd name="f27" fmla="val 210883"/>
              <a:gd name="f28" fmla="val 149666"/>
              <a:gd name="f29" fmla="val 122965"/>
              <a:gd name="f30" fmla="val 45331"/>
              <a:gd name="f31" fmla="+- 0 0 -90"/>
              <a:gd name="f32" fmla="*/ f3 1 1154921"/>
              <a:gd name="f33" fmla="*/ f4 1 14400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1154921"/>
              <a:gd name="f42" fmla="*/ f38 1 1440000"/>
              <a:gd name="f43" fmla="*/ 434921 f39 1"/>
              <a:gd name="f44" fmla="*/ 0 f38 1"/>
              <a:gd name="f45" fmla="*/ 1154921 f39 1"/>
              <a:gd name="f46" fmla="*/ 720000 f38 1"/>
              <a:gd name="f47" fmla="*/ 1440000 f38 1"/>
              <a:gd name="f48" fmla="*/ 32362 f39 1"/>
              <a:gd name="f49" fmla="*/ 1317036 f38 1"/>
              <a:gd name="f50" fmla="*/ 0 f39 1"/>
              <a:gd name="f51" fmla="*/ 1290334 f38 1"/>
              <a:gd name="f52" fmla="*/ 74195 f39 1"/>
              <a:gd name="f53" fmla="*/ 1229117 f38 1"/>
              <a:gd name="f54" fmla="*/ 285078 f39 1"/>
              <a:gd name="f55" fmla="*/ 210883 f38 1"/>
              <a:gd name="f56" fmla="*/ 149666 f38 1"/>
              <a:gd name="f57" fmla="*/ 122965 f38 1"/>
              <a:gd name="f58" fmla="+- f40 0 f1"/>
              <a:gd name="f59" fmla="*/ f43 1 1154921"/>
              <a:gd name="f60" fmla="*/ f44 1 1440000"/>
              <a:gd name="f61" fmla="*/ f45 1 1154921"/>
              <a:gd name="f62" fmla="*/ f46 1 1440000"/>
              <a:gd name="f63" fmla="*/ f47 1 1440000"/>
              <a:gd name="f64" fmla="*/ f48 1 1154921"/>
              <a:gd name="f65" fmla="*/ f49 1 1440000"/>
              <a:gd name="f66" fmla="*/ f50 1 1154921"/>
              <a:gd name="f67" fmla="*/ f51 1 1440000"/>
              <a:gd name="f68" fmla="*/ f52 1 1154921"/>
              <a:gd name="f69" fmla="*/ f53 1 1440000"/>
              <a:gd name="f70" fmla="*/ f54 1 1154921"/>
              <a:gd name="f71" fmla="*/ f55 1 1440000"/>
              <a:gd name="f72" fmla="*/ f56 1 1440000"/>
              <a:gd name="f73" fmla="*/ f57 1 14400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2"/>
              <a:gd name="f83" fmla="*/ f64 1 f41"/>
              <a:gd name="f84" fmla="*/ f65 1 f42"/>
              <a:gd name="f85" fmla="*/ f66 1 f41"/>
              <a:gd name="f86" fmla="*/ f67 1 f42"/>
              <a:gd name="f87" fmla="*/ f68 1 f41"/>
              <a:gd name="f88" fmla="*/ f69 1 f42"/>
              <a:gd name="f89" fmla="*/ f70 1 f41"/>
              <a:gd name="f90" fmla="*/ f71 1 f42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3 1"/>
              <a:gd name="f102" fmla="*/ f83 f32 1"/>
              <a:gd name="f103" fmla="*/ f84 f33 1"/>
              <a:gd name="f104" fmla="*/ f85 f32 1"/>
              <a:gd name="f105" fmla="*/ f86 f33 1"/>
              <a:gd name="f106" fmla="*/ f87 f32 1"/>
              <a:gd name="f107" fmla="*/ f88 f33 1"/>
              <a:gd name="f108" fmla="*/ f89 f32 1"/>
              <a:gd name="f109" fmla="*/ f90 f33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97" y="f101"/>
              </a:cxn>
              <a:cxn ang="f58">
                <a:pos x="f102" y="f103"/>
              </a:cxn>
              <a:cxn ang="f58">
                <a:pos x="f104" y="f105"/>
              </a:cxn>
              <a:cxn ang="f58">
                <a:pos x="f106" y="f107"/>
              </a:cxn>
              <a:cxn ang="f58">
                <a:pos x="f108" y="f100"/>
              </a:cxn>
              <a:cxn ang="f58">
                <a:pos x="f106" y="f109"/>
              </a:cxn>
              <a:cxn ang="f58">
                <a:pos x="f104" y="f110"/>
              </a:cxn>
              <a:cxn ang="f58">
                <a:pos x="f102" y="f111"/>
              </a:cxn>
              <a:cxn ang="f58">
                <a:pos x="f97" y="f98"/>
              </a:cxn>
            </a:cxnLst>
            <a:rect l="f93" t="f96" r="f94" b="f95"/>
            <a:pathLst>
              <a:path w="1154921" h="1440000">
                <a:moveTo>
                  <a:pt x="f8" y="f5"/>
                </a:moveTo>
                <a:cubicBezTo>
                  <a:pt x="f9" y="f5"/>
                  <a:pt x="f6" y="f10"/>
                  <a:pt x="f6" y="f11"/>
                </a:cubicBezTo>
                <a:cubicBezTo>
                  <a:pt x="f6" y="f12"/>
                  <a:pt x="f9" y="f7"/>
                  <a:pt x="f8" y="f7"/>
                </a:cubicBezTo>
                <a:cubicBezTo>
                  <a:pt x="f13" y="f7"/>
                  <a:pt x="f14" y="f15"/>
                  <a:pt x="f16" y="f17"/>
                </a:cubicBezTo>
                <a:lnTo>
                  <a:pt x="f5" y="f18"/>
                </a:lnTo>
                <a:lnTo>
                  <a:pt x="f19" y="f20"/>
                </a:lnTo>
                <a:cubicBezTo>
                  <a:pt x="f21" y="f22"/>
                  <a:pt x="f23" y="f24"/>
                  <a:pt x="f23" y="f11"/>
                </a:cubicBezTo>
                <a:cubicBezTo>
                  <a:pt x="f23" y="f25"/>
                  <a:pt x="f21" y="f26"/>
                  <a:pt x="f19" y="f27"/>
                </a:cubicBezTo>
                <a:lnTo>
                  <a:pt x="f5" y="f28"/>
                </a:lnTo>
                <a:lnTo>
                  <a:pt x="f16" y="f29"/>
                </a:lnTo>
                <a:cubicBezTo>
                  <a:pt x="f14" y="f30"/>
                  <a:pt x="f13" y="f5"/>
                  <a:pt x="f8" y="f5"/>
                </a:cubicBezTo>
                <a:close/>
              </a:path>
            </a:pathLst>
          </a:custGeom>
          <a:solidFill>
            <a:srgbClr val="FFE699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9" name="Graphic 60" descr="Checkmark with solid fill">
            <a:extLst>
              <a:ext uri="{FF2B5EF4-FFF2-40B4-BE49-F238E27FC236}">
                <a16:creationId xmlns:a16="http://schemas.microsoft.com/office/drawing/2014/main" id="{5CAA892F-6FBD-47CB-A069-53C97F77E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622340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Graphic 61" descr="Checkmark with solid fill">
            <a:extLst>
              <a:ext uri="{FF2B5EF4-FFF2-40B4-BE49-F238E27FC236}">
                <a16:creationId xmlns:a16="http://schemas.microsoft.com/office/drawing/2014/main" id="{9B4CE9ED-57AC-48E5-9963-E411F451F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1674229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Graphic 62" descr="Checkmark with solid fill">
            <a:extLst>
              <a:ext uri="{FF2B5EF4-FFF2-40B4-BE49-F238E27FC236}">
                <a16:creationId xmlns:a16="http://schemas.microsoft.com/office/drawing/2014/main" id="{9A6E968A-1C22-4839-9579-3242B68E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638" y="2762192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Graphic 64" descr="Checkmark with solid fill">
            <a:extLst>
              <a:ext uri="{FF2B5EF4-FFF2-40B4-BE49-F238E27FC236}">
                <a16:creationId xmlns:a16="http://schemas.microsoft.com/office/drawing/2014/main" id="{0445DF7B-6153-4C4F-9183-34CDAE3FA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2273" y="4220815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TextBox 65">
            <a:extLst>
              <a:ext uri="{FF2B5EF4-FFF2-40B4-BE49-F238E27FC236}">
                <a16:creationId xmlns:a16="http://schemas.microsoft.com/office/drawing/2014/main" id="{B7600129-B15D-4610-9893-71BBBE5CD49C}"/>
              </a:ext>
            </a:extLst>
          </p:cNvPr>
          <p:cNvSpPr txBox="1"/>
          <p:nvPr/>
        </p:nvSpPr>
        <p:spPr>
          <a:xfrm>
            <a:off x="279650" y="2383603"/>
            <a:ext cx="2794772" cy="830997"/>
          </a:xfrm>
          <a:prstGeom prst="homePlate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Additional module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(additional effort)</a:t>
            </a:r>
            <a:endParaRPr lang="en-CH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4" name="Graphic 39" descr="Checkmark with solid fill">
            <a:extLst>
              <a:ext uri="{FF2B5EF4-FFF2-40B4-BE49-F238E27FC236}">
                <a16:creationId xmlns:a16="http://schemas.microsoft.com/office/drawing/2014/main" id="{7B5D273C-358E-4235-AC77-89FB4A995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5972" y="4220815"/>
            <a:ext cx="719998" cy="7199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E317A98-5CA6-441B-B5C1-BF88C4BA0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082809"/>
              </p:ext>
            </p:extLst>
          </p:nvPr>
        </p:nvGraphicFramePr>
        <p:xfrm>
          <a:off x="1319583" y="434157"/>
          <a:ext cx="6251454" cy="43653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40316">
                  <a:extLst>
                    <a:ext uri="{9D8B030D-6E8A-4147-A177-3AD203B41FA5}">
                      <a16:colId xmlns:a16="http://schemas.microsoft.com/office/drawing/2014/main" val="766420145"/>
                    </a:ext>
                  </a:extLst>
                </a:gridCol>
                <a:gridCol w="788465">
                  <a:extLst>
                    <a:ext uri="{9D8B030D-6E8A-4147-A177-3AD203B41FA5}">
                      <a16:colId xmlns:a16="http://schemas.microsoft.com/office/drawing/2014/main" val="2636942170"/>
                    </a:ext>
                  </a:extLst>
                </a:gridCol>
                <a:gridCol w="843219">
                  <a:extLst>
                    <a:ext uri="{9D8B030D-6E8A-4147-A177-3AD203B41FA5}">
                      <a16:colId xmlns:a16="http://schemas.microsoft.com/office/drawing/2014/main" val="3025156457"/>
                    </a:ext>
                  </a:extLst>
                </a:gridCol>
                <a:gridCol w="837744">
                  <a:extLst>
                    <a:ext uri="{9D8B030D-6E8A-4147-A177-3AD203B41FA5}">
                      <a16:colId xmlns:a16="http://schemas.microsoft.com/office/drawing/2014/main" val="907981085"/>
                    </a:ext>
                  </a:extLst>
                </a:gridCol>
                <a:gridCol w="841710">
                  <a:extLst>
                    <a:ext uri="{9D8B030D-6E8A-4147-A177-3AD203B41FA5}">
                      <a16:colId xmlns:a16="http://schemas.microsoft.com/office/drawing/2014/main" val="3963851398"/>
                    </a:ext>
                  </a:extLst>
                </a:gridCol>
              </a:tblGrid>
              <a:tr h="1412601">
                <a:tc>
                  <a:txBody>
                    <a:bodyPr/>
                    <a:lstStyle/>
                    <a:p>
                      <a:pPr lv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Solution</a:t>
                      </a:r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Variability</a:t>
                      </a:r>
                    </a:p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Effort</a:t>
                      </a:r>
                    </a:p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Size &amp; performance</a:t>
                      </a:r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Quality</a:t>
                      </a:r>
                    </a:p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877799"/>
                  </a:ext>
                </a:extLst>
              </a:tr>
              <a:tr h="487676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S1: Adapt Feature Model</a:t>
                      </a:r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77606"/>
                  </a:ext>
                </a:extLst>
              </a:tr>
              <a:tr h="488947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S2: Orthogonal implementation</a:t>
                      </a:r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3538"/>
                  </a:ext>
                </a:extLst>
              </a:tr>
              <a:tr h="489359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S3: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Duplicate implementations</a:t>
                      </a:r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65355"/>
                  </a:ext>
                </a:extLst>
              </a:tr>
              <a:tr h="507482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S4: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Move source code</a:t>
                      </a:r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795183"/>
                  </a:ext>
                </a:extLst>
              </a:tr>
              <a:tr h="501566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S5: Conditional compilation</a:t>
                      </a:r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177151"/>
                  </a:ext>
                </a:extLst>
              </a:tr>
              <a:tr h="477673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S6: Derivative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modules</a:t>
                      </a:r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CH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650126"/>
                  </a:ext>
                </a:extLst>
              </a:tr>
            </a:tbl>
          </a:graphicData>
        </a:graphic>
      </p:graphicFrame>
      <p:pic>
        <p:nvPicPr>
          <p:cNvPr id="3" name="Graphic 4" descr="Question Mark with solid fill">
            <a:extLst>
              <a:ext uri="{FF2B5EF4-FFF2-40B4-BE49-F238E27FC236}">
                <a16:creationId xmlns:a16="http://schemas.microsoft.com/office/drawing/2014/main" id="{FF87F2E7-12B5-4517-8250-0EF93754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4140" y="2399122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phic 5" descr="Checkmark with solid fill">
            <a:extLst>
              <a:ext uri="{FF2B5EF4-FFF2-40B4-BE49-F238E27FC236}">
                <a16:creationId xmlns:a16="http://schemas.microsoft.com/office/drawing/2014/main" id="{223830BA-19DB-4955-A966-698E00466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3807" y="2883311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Lightning Bolt 6">
            <a:extLst>
              <a:ext uri="{FF2B5EF4-FFF2-40B4-BE49-F238E27FC236}">
                <a16:creationId xmlns:a16="http://schemas.microsoft.com/office/drawing/2014/main" id="{C785C15E-1A15-4921-9866-4C72D6F4C9D5}"/>
              </a:ext>
            </a:extLst>
          </p:cNvPr>
          <p:cNvSpPr/>
          <p:nvPr/>
        </p:nvSpPr>
        <p:spPr>
          <a:xfrm flipH="1">
            <a:off x="5307241" y="2900648"/>
            <a:ext cx="359999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Lightning Bolt 7">
            <a:extLst>
              <a:ext uri="{FF2B5EF4-FFF2-40B4-BE49-F238E27FC236}">
                <a16:creationId xmlns:a16="http://schemas.microsoft.com/office/drawing/2014/main" id="{67950142-7CCB-4BDC-9BA0-29AD1AE6CBEF}"/>
              </a:ext>
            </a:extLst>
          </p:cNvPr>
          <p:cNvSpPr/>
          <p:nvPr/>
        </p:nvSpPr>
        <p:spPr>
          <a:xfrm flipH="1">
            <a:off x="6974714" y="2895097"/>
            <a:ext cx="359999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Lightning Bolt 8">
            <a:extLst>
              <a:ext uri="{FF2B5EF4-FFF2-40B4-BE49-F238E27FC236}">
                <a16:creationId xmlns:a16="http://schemas.microsoft.com/office/drawing/2014/main" id="{45842A7A-63BF-43AB-8CF6-2CD952DEA63A}"/>
              </a:ext>
            </a:extLst>
          </p:cNvPr>
          <p:cNvSpPr/>
          <p:nvPr/>
        </p:nvSpPr>
        <p:spPr>
          <a:xfrm flipH="1">
            <a:off x="4513807" y="1942990"/>
            <a:ext cx="359999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Lightning Bolt 9">
            <a:extLst>
              <a:ext uri="{FF2B5EF4-FFF2-40B4-BE49-F238E27FC236}">
                <a16:creationId xmlns:a16="http://schemas.microsoft.com/office/drawing/2014/main" id="{635D7ED2-5AC0-4EED-BE6D-BB2A758C3FBA}"/>
              </a:ext>
            </a:extLst>
          </p:cNvPr>
          <p:cNvSpPr/>
          <p:nvPr/>
        </p:nvSpPr>
        <p:spPr>
          <a:xfrm flipH="1">
            <a:off x="6946916" y="3386164"/>
            <a:ext cx="359999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Lightning Bolt 10">
            <a:extLst>
              <a:ext uri="{FF2B5EF4-FFF2-40B4-BE49-F238E27FC236}">
                <a16:creationId xmlns:a16="http://schemas.microsoft.com/office/drawing/2014/main" id="{2EE132FD-46F1-4122-B587-F3B6284A2EF4}"/>
              </a:ext>
            </a:extLst>
          </p:cNvPr>
          <p:cNvSpPr/>
          <p:nvPr/>
        </p:nvSpPr>
        <p:spPr>
          <a:xfrm flipH="1">
            <a:off x="6154140" y="3386163"/>
            <a:ext cx="359999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Lightning Bolt 11">
            <a:extLst>
              <a:ext uri="{FF2B5EF4-FFF2-40B4-BE49-F238E27FC236}">
                <a16:creationId xmlns:a16="http://schemas.microsoft.com/office/drawing/2014/main" id="{C30660B5-FA28-4ADD-8F09-58509FA9ABCD}"/>
              </a:ext>
            </a:extLst>
          </p:cNvPr>
          <p:cNvSpPr/>
          <p:nvPr/>
        </p:nvSpPr>
        <p:spPr>
          <a:xfrm flipH="1">
            <a:off x="6822466" y="3868643"/>
            <a:ext cx="359999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Lightning Bolt 12">
            <a:extLst>
              <a:ext uri="{FF2B5EF4-FFF2-40B4-BE49-F238E27FC236}">
                <a16:creationId xmlns:a16="http://schemas.microsoft.com/office/drawing/2014/main" id="{7C0DAF2B-0114-4EAD-91C4-58E304A69FF4}"/>
              </a:ext>
            </a:extLst>
          </p:cNvPr>
          <p:cNvSpPr/>
          <p:nvPr/>
        </p:nvSpPr>
        <p:spPr>
          <a:xfrm flipH="1">
            <a:off x="7126915" y="3868643"/>
            <a:ext cx="359999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Lightning Bolt 13">
            <a:extLst>
              <a:ext uri="{FF2B5EF4-FFF2-40B4-BE49-F238E27FC236}">
                <a16:creationId xmlns:a16="http://schemas.microsoft.com/office/drawing/2014/main" id="{AF300600-5B40-46B0-B0A1-7571C923A73A}"/>
              </a:ext>
            </a:extLst>
          </p:cNvPr>
          <p:cNvSpPr/>
          <p:nvPr/>
        </p:nvSpPr>
        <p:spPr>
          <a:xfrm flipH="1">
            <a:off x="5315361" y="4365437"/>
            <a:ext cx="359999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A50021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Graphic 14" descr="Question Mark with solid fill">
            <a:extLst>
              <a:ext uri="{FF2B5EF4-FFF2-40B4-BE49-F238E27FC236}">
                <a16:creationId xmlns:a16="http://schemas.microsoft.com/office/drawing/2014/main" id="{3D63C84A-33D0-4628-90D6-2A2403AA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807" y="2399799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Graphic 15" descr="Checkmark with solid fill">
            <a:extLst>
              <a:ext uri="{FF2B5EF4-FFF2-40B4-BE49-F238E27FC236}">
                <a16:creationId xmlns:a16="http://schemas.microsoft.com/office/drawing/2014/main" id="{F7BDE388-3A38-4AD3-8F62-F4C245E97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270" y="2883311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Graphic 16" descr="Checkmark with solid fill">
            <a:extLst>
              <a:ext uri="{FF2B5EF4-FFF2-40B4-BE49-F238E27FC236}">
                <a16:creationId xmlns:a16="http://schemas.microsoft.com/office/drawing/2014/main" id="{AE35D7BE-991B-4137-9106-A25EE0F5C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7241" y="1927381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phic 17" descr="Checkmark with solid fill">
            <a:extLst>
              <a:ext uri="{FF2B5EF4-FFF2-40B4-BE49-F238E27FC236}">
                <a16:creationId xmlns:a16="http://schemas.microsoft.com/office/drawing/2014/main" id="{3482CA01-C009-4EE7-899F-AD4ABA1A3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7979" y="1926897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18" descr="Checkmark with solid fill">
            <a:extLst>
              <a:ext uri="{FF2B5EF4-FFF2-40B4-BE49-F238E27FC236}">
                <a16:creationId xmlns:a16="http://schemas.microsoft.com/office/drawing/2014/main" id="{8D96EAB9-0DD6-4633-975A-1ED5262BC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466" y="1914863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Graphic 19" descr="Checkmark with solid fill">
            <a:extLst>
              <a:ext uri="{FF2B5EF4-FFF2-40B4-BE49-F238E27FC236}">
                <a16:creationId xmlns:a16="http://schemas.microsoft.com/office/drawing/2014/main" id="{4B4785A4-FD46-4862-A1DE-13E4DB11E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967" y="3371762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Graphic 20" descr="Checkmark with solid fill">
            <a:extLst>
              <a:ext uri="{FF2B5EF4-FFF2-40B4-BE49-F238E27FC236}">
                <a16:creationId xmlns:a16="http://schemas.microsoft.com/office/drawing/2014/main" id="{DD8FBAF4-EB96-41E4-8A9D-E4AB30C0A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330" y="3386310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Graphic 21" descr="Checkmark with solid fill">
            <a:extLst>
              <a:ext uri="{FF2B5EF4-FFF2-40B4-BE49-F238E27FC236}">
                <a16:creationId xmlns:a16="http://schemas.microsoft.com/office/drawing/2014/main" id="{A35736E7-378F-4078-B259-3C2421080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5361" y="2399122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Graphic 22" descr="Checkmark with solid fill">
            <a:extLst>
              <a:ext uri="{FF2B5EF4-FFF2-40B4-BE49-F238E27FC236}">
                <a16:creationId xmlns:a16="http://schemas.microsoft.com/office/drawing/2014/main" id="{52B73E60-0129-48AC-97B3-C8BCF085D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868" y="2384830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Graphic 23" descr="Checkmark with solid fill">
            <a:extLst>
              <a:ext uri="{FF2B5EF4-FFF2-40B4-BE49-F238E27FC236}">
                <a16:creationId xmlns:a16="http://schemas.microsoft.com/office/drawing/2014/main" id="{1F54BE51-03FD-4427-B0F5-FE42A958E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967" y="3868643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3" name="Graphic 24" descr="Checkmark with solid fill">
            <a:extLst>
              <a:ext uri="{FF2B5EF4-FFF2-40B4-BE49-F238E27FC236}">
                <a16:creationId xmlns:a16="http://schemas.microsoft.com/office/drawing/2014/main" id="{FC3B2AE5-15D8-4C7C-8015-949554870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7241" y="3874239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4" name="Graphic 25" descr="Checkmark with solid fill">
            <a:extLst>
              <a:ext uri="{FF2B5EF4-FFF2-40B4-BE49-F238E27FC236}">
                <a16:creationId xmlns:a16="http://schemas.microsoft.com/office/drawing/2014/main" id="{89474976-18FF-4978-B373-596B8842B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488" y="3860496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" name="Graphic 26" descr="Checkmark with solid fill">
            <a:extLst>
              <a:ext uri="{FF2B5EF4-FFF2-40B4-BE49-F238E27FC236}">
                <a16:creationId xmlns:a16="http://schemas.microsoft.com/office/drawing/2014/main" id="{A8CE1E0E-CD20-43A9-8833-CD4F4D48A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967" y="4349334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" name="Graphic 27" descr="Checkmark with solid fill">
            <a:extLst>
              <a:ext uri="{FF2B5EF4-FFF2-40B4-BE49-F238E27FC236}">
                <a16:creationId xmlns:a16="http://schemas.microsoft.com/office/drawing/2014/main" id="{78F0EB9A-E2C0-48A8-90FB-E60CD9DFF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6577" y="4352626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7" name="Graphic 28" descr="Checkmark with solid fill">
            <a:extLst>
              <a:ext uri="{FF2B5EF4-FFF2-40B4-BE49-F238E27FC236}">
                <a16:creationId xmlns:a16="http://schemas.microsoft.com/office/drawing/2014/main" id="{9E5CE333-76F5-4D97-94A6-EF1C49F6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4714" y="4341104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0</TotalTime>
  <Words>149</Words>
  <Application>Microsoft Office PowerPoint</Application>
  <PresentationFormat>Bildschirmpräsentation (16:9)</PresentationFormat>
  <Paragraphs>70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Yael van Dok</dc:creator>
  <cp:lastModifiedBy>Timo</cp:lastModifiedBy>
  <cp:revision>17</cp:revision>
  <dcterms:created xsi:type="dcterms:W3CDTF">2022-11-29T10:40:21Z</dcterms:created>
  <dcterms:modified xsi:type="dcterms:W3CDTF">2022-11-30T09:23:44Z</dcterms:modified>
</cp:coreProperties>
</file>