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-4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0C2CC-C1EE-48EF-4259-511C303C6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CB6283-C138-F27E-7268-9AAB8B4D2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7408E1-E9D2-D4A0-AFD0-327CAD11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48A7-E2F9-4EE8-B845-528F18A29584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8AE74B-CDC8-2FFD-2206-FADA952B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F7A1AD-6682-F39F-0C2E-6E74A15C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EB8-9C20-447A-8832-CBCFA111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8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CC3D9-3145-7D7D-9466-8371C2BC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7090DD-624C-E0A6-B18B-6DC2EFE5D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16934B-0012-6BCE-C16A-68ECA275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48A7-E2F9-4EE8-B845-528F18A29584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B81DEC-26E5-7062-7FA8-E4DE8830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EA5A8-45C4-D6F5-7AEC-09FAFAB0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EB8-9C20-447A-8832-CBCFA111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4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4C4D48-6616-17D0-3A13-5873A0B4E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5AC469-64CC-46FA-B6DD-BB69AC66B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367FCD-F057-4596-5194-5074D1E2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48A7-E2F9-4EE8-B845-528F18A29584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85852-05FD-C518-4AFA-D7B2A888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9B54A0-10CD-49DA-38C8-B67E72A8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EB8-9C20-447A-8832-CBCFA111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41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F31CC-0073-08F6-2997-05C00E10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D0D2E0-2F80-0278-EE29-ABA39308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E6FA6D-E9B9-0B7A-A5A9-B915A92B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48A7-E2F9-4EE8-B845-528F18A29584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409B9B-A020-6F04-4841-4BDACE42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01180-1031-BD7E-92AC-6900F243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EB8-9C20-447A-8832-CBCFA111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5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87FBC-00A3-FD83-9291-55747291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202570-591E-56CF-1D3A-0F75DBEA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AA93F-29A2-23F5-648B-8D2719D4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48A7-E2F9-4EE8-B845-528F18A29584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87449-6D2D-23F2-9D08-0B3650A4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01FA1B-508C-B405-9D82-578A870B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EB8-9C20-447A-8832-CBCFA111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89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6E683-4B55-C1F6-FEA1-43FE2802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E67D4-A933-9707-180B-6964B7ADD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0294BA-DC03-00CD-43E7-D2C292FD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0F1489-B8E5-296E-D90B-59F12656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48A7-E2F9-4EE8-B845-528F18A29584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6BF6C-C344-CF21-88E7-329E60EA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83D235-1831-C205-6594-FABF79FB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EB8-9C20-447A-8832-CBCFA111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8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6B041-5F49-5F75-9D46-54303616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E22979-C9D3-38AD-D948-425762AC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C7603D-3B82-7E98-77DF-97671DD31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D1D5E0-BB57-EF1C-0119-CA729736A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58811C-ABB6-998F-2BBD-ECCB40A27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14C9C0-0A54-83AF-140D-C7079419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48A7-E2F9-4EE8-B845-528F18A29584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05A633-FA51-4517-8991-3E747721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D14139-2581-B438-8C3C-94237E7F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EB8-9C20-447A-8832-CBCFA111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30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64E66-8276-B160-B73F-069B2A84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2C3EC4-9B14-722D-CF26-D96D6604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48A7-E2F9-4EE8-B845-528F18A29584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A3F01C-8A05-D3DD-453F-9B82E4C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63B3AF-E0E2-596C-442E-74C74156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EB8-9C20-447A-8832-CBCFA111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20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65C480-2A19-E075-80BB-1FF0AED7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48A7-E2F9-4EE8-B845-528F18A29584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52FA48-1D70-3106-9C93-1533AC33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34A387-8946-02D0-7E0A-09758735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EB8-9C20-447A-8832-CBCFA111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3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ADC43-7260-EC40-89A3-F79790AE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6ACC7-B745-997E-7FA0-21F6C0A87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7949D4-1C3A-911B-7B36-0CB70ED8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6BD7F4-A003-E776-9802-44A5B479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48A7-E2F9-4EE8-B845-528F18A29584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44FF30-DD61-4A87-92DB-3674EEA0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E7877C-9303-B608-8272-0A8FD644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EB8-9C20-447A-8832-CBCFA111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7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F24F0-73D2-80A1-C5F0-1E2E82B2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4E9AA4-F3B5-B6D9-8B4A-668999BD2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197624-3BF2-4AE7-823B-A8430D9C7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C38D61-CD0B-4535-F868-5F572C79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48A7-E2F9-4EE8-B845-528F18A29584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A439BE-0A0A-E6AB-87D8-B1F30EC3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15E6DD-C481-B369-A63E-30C25A1F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FEB8-9C20-447A-8832-CBCFA111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90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16FEFB-A5C0-D274-10AA-698159C1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24076D-F7A9-3A4D-D81B-6AF7EEC59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63651A-F1F3-8111-6FEC-24301C071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48A7-E2F9-4EE8-B845-528F18A29584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9F581F-FCC9-74DE-8BF8-059F66585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3088B0-E4B5-56C3-6899-F9FA67374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FEB8-9C20-447A-8832-CBCFA1111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97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A0967BB0-7168-9872-39C7-DD48991FF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25" y="229245"/>
            <a:ext cx="2901119" cy="6085273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03255A12-81C0-E056-E641-40324DDBCF69}"/>
              </a:ext>
            </a:extLst>
          </p:cNvPr>
          <p:cNvSpPr/>
          <p:nvPr/>
        </p:nvSpPr>
        <p:spPr>
          <a:xfrm>
            <a:off x="1840237" y="870495"/>
            <a:ext cx="76562" cy="218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F69F909-A08F-0D0A-8AA5-FC5BCEF7B8C7}"/>
              </a:ext>
            </a:extLst>
          </p:cNvPr>
          <p:cNvSpPr/>
          <p:nvPr/>
        </p:nvSpPr>
        <p:spPr>
          <a:xfrm>
            <a:off x="1756783" y="1189101"/>
            <a:ext cx="76562" cy="218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F6E496B-DF0A-35CE-328B-898EADC341B2}"/>
              </a:ext>
            </a:extLst>
          </p:cNvPr>
          <p:cNvSpPr/>
          <p:nvPr/>
        </p:nvSpPr>
        <p:spPr>
          <a:xfrm>
            <a:off x="1659726" y="1507707"/>
            <a:ext cx="76562" cy="218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61B7B18-1083-DABA-3938-9FBDDF89D4AD}"/>
              </a:ext>
            </a:extLst>
          </p:cNvPr>
          <p:cNvSpPr/>
          <p:nvPr/>
        </p:nvSpPr>
        <p:spPr>
          <a:xfrm>
            <a:off x="1843865" y="2084098"/>
            <a:ext cx="76562" cy="218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CEEDC75-03E2-FE22-5066-6E9D9E66BADC}"/>
              </a:ext>
            </a:extLst>
          </p:cNvPr>
          <p:cNvSpPr/>
          <p:nvPr/>
        </p:nvSpPr>
        <p:spPr>
          <a:xfrm>
            <a:off x="1840419" y="2373795"/>
            <a:ext cx="76562" cy="218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851AEA2-47ED-710D-74B8-4C6195180468}"/>
              </a:ext>
            </a:extLst>
          </p:cNvPr>
          <p:cNvSpPr/>
          <p:nvPr/>
        </p:nvSpPr>
        <p:spPr>
          <a:xfrm>
            <a:off x="1840419" y="2698283"/>
            <a:ext cx="76562" cy="218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209A523-9980-460E-6BFB-B1901532AA72}"/>
              </a:ext>
            </a:extLst>
          </p:cNvPr>
          <p:cNvSpPr/>
          <p:nvPr/>
        </p:nvSpPr>
        <p:spPr>
          <a:xfrm>
            <a:off x="1836973" y="2987980"/>
            <a:ext cx="76562" cy="218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E03B9F6-7405-6A63-5256-B8F24BABAAFA}"/>
              </a:ext>
            </a:extLst>
          </p:cNvPr>
          <p:cNvSpPr/>
          <p:nvPr/>
        </p:nvSpPr>
        <p:spPr>
          <a:xfrm>
            <a:off x="1836973" y="3277677"/>
            <a:ext cx="76562" cy="218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62C9EFD-8865-1CFD-C9FD-A11D2B0B1A98}"/>
              </a:ext>
            </a:extLst>
          </p:cNvPr>
          <p:cNvSpPr/>
          <p:nvPr/>
        </p:nvSpPr>
        <p:spPr>
          <a:xfrm>
            <a:off x="1751522" y="2084098"/>
            <a:ext cx="76562" cy="218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69BBEEF-BFAB-E2E9-E6BE-E872FF96DFB4}"/>
              </a:ext>
            </a:extLst>
          </p:cNvPr>
          <p:cNvSpPr/>
          <p:nvPr/>
        </p:nvSpPr>
        <p:spPr>
          <a:xfrm>
            <a:off x="1748076" y="2373795"/>
            <a:ext cx="76562" cy="218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7286B59-56B1-525A-3557-E12D26C54048}"/>
              </a:ext>
            </a:extLst>
          </p:cNvPr>
          <p:cNvSpPr/>
          <p:nvPr/>
        </p:nvSpPr>
        <p:spPr>
          <a:xfrm>
            <a:off x="1744630" y="3277677"/>
            <a:ext cx="76562" cy="218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457BD25-A38C-ED92-2AA1-A9C2482B2464}"/>
              </a:ext>
            </a:extLst>
          </p:cNvPr>
          <p:cNvSpPr/>
          <p:nvPr/>
        </p:nvSpPr>
        <p:spPr>
          <a:xfrm>
            <a:off x="1840237" y="3891862"/>
            <a:ext cx="76562" cy="218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D5D3AED6-05B7-736D-EACE-8BFE1BB02232}"/>
              </a:ext>
            </a:extLst>
          </p:cNvPr>
          <p:cNvSpPr/>
          <p:nvPr/>
        </p:nvSpPr>
        <p:spPr>
          <a:xfrm>
            <a:off x="1836791" y="4181559"/>
            <a:ext cx="76562" cy="218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809D946-6349-CA90-8F9F-28BF5A50B042}"/>
              </a:ext>
            </a:extLst>
          </p:cNvPr>
          <p:cNvSpPr/>
          <p:nvPr/>
        </p:nvSpPr>
        <p:spPr>
          <a:xfrm>
            <a:off x="1833345" y="4795744"/>
            <a:ext cx="76562" cy="218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356BD82B-6DE1-3DED-879E-B802902E02B7}"/>
              </a:ext>
            </a:extLst>
          </p:cNvPr>
          <p:cNvSpPr/>
          <p:nvPr/>
        </p:nvSpPr>
        <p:spPr>
          <a:xfrm>
            <a:off x="1833345" y="5085441"/>
            <a:ext cx="76562" cy="218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3F6F505-C5C5-0B0B-F2C4-7A57220F3CCD}"/>
              </a:ext>
            </a:extLst>
          </p:cNvPr>
          <p:cNvSpPr/>
          <p:nvPr/>
        </p:nvSpPr>
        <p:spPr>
          <a:xfrm>
            <a:off x="1837133" y="5398622"/>
            <a:ext cx="76562" cy="218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069C216-FADB-304A-2FFE-FA71A7FB2F6A}"/>
              </a:ext>
            </a:extLst>
          </p:cNvPr>
          <p:cNvSpPr/>
          <p:nvPr/>
        </p:nvSpPr>
        <p:spPr>
          <a:xfrm>
            <a:off x="1833687" y="5688319"/>
            <a:ext cx="76562" cy="218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672BED2-64CA-16C9-5648-91D69C29C623}"/>
              </a:ext>
            </a:extLst>
          </p:cNvPr>
          <p:cNvSpPr/>
          <p:nvPr/>
        </p:nvSpPr>
        <p:spPr>
          <a:xfrm>
            <a:off x="1833687" y="6012807"/>
            <a:ext cx="76562" cy="2188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2E43C370-F09B-A1EB-F8E8-32C0AB4CE845}"/>
              </a:ext>
            </a:extLst>
          </p:cNvPr>
          <p:cNvSpPr/>
          <p:nvPr/>
        </p:nvSpPr>
        <p:spPr>
          <a:xfrm>
            <a:off x="1741714" y="3891862"/>
            <a:ext cx="76562" cy="218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E2403EF-CE0F-B093-28F1-E0088C0CE2BE}"/>
              </a:ext>
            </a:extLst>
          </p:cNvPr>
          <p:cNvSpPr/>
          <p:nvPr/>
        </p:nvSpPr>
        <p:spPr>
          <a:xfrm>
            <a:off x="1738268" y="4506047"/>
            <a:ext cx="76562" cy="218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07B524BA-4455-9A8A-AA19-FC7C3B72F8C5}"/>
              </a:ext>
            </a:extLst>
          </p:cNvPr>
          <p:cNvSpPr/>
          <p:nvPr/>
        </p:nvSpPr>
        <p:spPr>
          <a:xfrm>
            <a:off x="1738610" y="5398622"/>
            <a:ext cx="76562" cy="218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7289492E-F803-B6CB-F407-5F4F80DCE0CB}"/>
              </a:ext>
            </a:extLst>
          </p:cNvPr>
          <p:cNvSpPr/>
          <p:nvPr/>
        </p:nvSpPr>
        <p:spPr>
          <a:xfrm>
            <a:off x="1735164" y="5688319"/>
            <a:ext cx="76562" cy="218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8AB5C95F-2BC6-5291-BB6B-4FF1714ED907}"/>
              </a:ext>
            </a:extLst>
          </p:cNvPr>
          <p:cNvSpPr/>
          <p:nvPr/>
        </p:nvSpPr>
        <p:spPr>
          <a:xfrm>
            <a:off x="1735164" y="6012807"/>
            <a:ext cx="76562" cy="2188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31C90F-CC4B-A49F-769B-44A8125B897B}"/>
              </a:ext>
            </a:extLst>
          </p:cNvPr>
          <p:cNvSpPr/>
          <p:nvPr/>
        </p:nvSpPr>
        <p:spPr>
          <a:xfrm>
            <a:off x="1643191" y="3891862"/>
            <a:ext cx="76562" cy="218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B4EF5D5B-7EB4-A992-0FB8-4518C5F5AD47}"/>
              </a:ext>
            </a:extLst>
          </p:cNvPr>
          <p:cNvSpPr/>
          <p:nvPr/>
        </p:nvSpPr>
        <p:spPr>
          <a:xfrm>
            <a:off x="1639745" y="4181559"/>
            <a:ext cx="76562" cy="218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2C2EE01F-4172-E607-25B9-A53BD6DC771A}"/>
              </a:ext>
            </a:extLst>
          </p:cNvPr>
          <p:cNvSpPr/>
          <p:nvPr/>
        </p:nvSpPr>
        <p:spPr>
          <a:xfrm>
            <a:off x="1636299" y="4795744"/>
            <a:ext cx="76562" cy="218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8F88CC2-6A92-7DFA-8A42-D0B4FC951F78}"/>
              </a:ext>
            </a:extLst>
          </p:cNvPr>
          <p:cNvSpPr/>
          <p:nvPr/>
        </p:nvSpPr>
        <p:spPr>
          <a:xfrm>
            <a:off x="1636299" y="5085441"/>
            <a:ext cx="76562" cy="218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DBA4B693-DA35-C55D-EC97-14F7C879D2C7}"/>
              </a:ext>
            </a:extLst>
          </p:cNvPr>
          <p:cNvSpPr/>
          <p:nvPr/>
        </p:nvSpPr>
        <p:spPr>
          <a:xfrm>
            <a:off x="1640087" y="5398622"/>
            <a:ext cx="76562" cy="218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B81C64A-CE06-D188-50AF-97E4C46CF12B}"/>
              </a:ext>
            </a:extLst>
          </p:cNvPr>
          <p:cNvSpPr/>
          <p:nvPr/>
        </p:nvSpPr>
        <p:spPr>
          <a:xfrm>
            <a:off x="1636641" y="6012807"/>
            <a:ext cx="76562" cy="2188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923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CA20C7E7-3BE3-E944-16F5-2F2CA1B1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74" y="611770"/>
            <a:ext cx="1807076" cy="5410342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5AADBE3-6DCB-0024-095D-E8C35A7DB952}"/>
              </a:ext>
            </a:extLst>
          </p:cNvPr>
          <p:cNvSpPr txBox="1"/>
          <p:nvPr/>
        </p:nvSpPr>
        <p:spPr>
          <a:xfrm>
            <a:off x="3364350" y="5745113"/>
            <a:ext cx="1321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accent1"/>
                </a:solidFill>
                <a:latin typeface="+mj-lt"/>
              </a:rPr>
              <a:t>Anesthesia</a:t>
            </a:r>
            <a:r>
              <a:rPr lang="de-DE" sz="1200" dirty="0">
                <a:solidFill>
                  <a:schemeClr val="accent1"/>
                </a:solidFill>
                <a:latin typeface="+mj-lt"/>
              </a:rPr>
              <a:t> Device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9B6118D-508F-C70E-9CAD-062C2F236A29}"/>
              </a:ext>
            </a:extLst>
          </p:cNvPr>
          <p:cNvSpPr txBox="1"/>
          <p:nvPr/>
        </p:nvSpPr>
        <p:spPr>
          <a:xfrm>
            <a:off x="3375315" y="5449553"/>
            <a:ext cx="621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accent1"/>
                </a:solidFill>
                <a:latin typeface="+mj-lt"/>
              </a:rPr>
              <a:t>History</a:t>
            </a:r>
            <a:endParaRPr lang="de-DE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83EF10-3EFF-F5A4-1C55-003B6CAC7D99}"/>
              </a:ext>
            </a:extLst>
          </p:cNvPr>
          <p:cNvSpPr txBox="1"/>
          <p:nvPr/>
        </p:nvSpPr>
        <p:spPr>
          <a:xfrm>
            <a:off x="3364350" y="487286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  <a:latin typeface="+mj-lt"/>
              </a:rPr>
              <a:t>Wi-Fi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A683E72-0F11-13F8-B5DA-B64026CB1E2C}"/>
              </a:ext>
            </a:extLst>
          </p:cNvPr>
          <p:cNvSpPr txBox="1"/>
          <p:nvPr/>
        </p:nvSpPr>
        <p:spPr>
          <a:xfrm>
            <a:off x="3364350" y="4568618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  <a:latin typeface="+mj-lt"/>
              </a:rPr>
              <a:t>OLED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70590BF-466B-8DBF-058A-879D3B0C9929}"/>
              </a:ext>
            </a:extLst>
          </p:cNvPr>
          <p:cNvSpPr txBox="1"/>
          <p:nvPr/>
        </p:nvSpPr>
        <p:spPr>
          <a:xfrm>
            <a:off x="3364350" y="4263914"/>
            <a:ext cx="42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  <a:latin typeface="+mj-lt"/>
              </a:rPr>
              <a:t>LCD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AFCEB73-12D8-A69F-14F4-A20094E4A116}"/>
              </a:ext>
            </a:extLst>
          </p:cNvPr>
          <p:cNvSpPr txBox="1"/>
          <p:nvPr/>
        </p:nvSpPr>
        <p:spPr>
          <a:xfrm>
            <a:off x="3364350" y="3959210"/>
            <a:ext cx="935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  <a:latin typeface="+mj-lt"/>
              </a:rPr>
              <a:t>HTTP Server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7453669-0E5C-1FD1-2592-E38C34723C35}"/>
              </a:ext>
            </a:extLst>
          </p:cNvPr>
          <p:cNvSpPr txBox="1"/>
          <p:nvPr/>
        </p:nvSpPr>
        <p:spPr>
          <a:xfrm>
            <a:off x="3364350" y="3654506"/>
            <a:ext cx="62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  <a:latin typeface="+mj-lt"/>
              </a:rPr>
              <a:t>Display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14F5394-813F-47C3-4700-21F7E4311C4D}"/>
              </a:ext>
            </a:extLst>
          </p:cNvPr>
          <p:cNvSpPr txBox="1"/>
          <p:nvPr/>
        </p:nvSpPr>
        <p:spPr>
          <a:xfrm>
            <a:off x="3364350" y="3349802"/>
            <a:ext cx="691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  <a:latin typeface="+mj-lt"/>
              </a:rPr>
              <a:t>Monitor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3B55057-0291-942D-E25C-BFC2B477BFC0}"/>
              </a:ext>
            </a:extLst>
          </p:cNvPr>
          <p:cNvSpPr txBox="1"/>
          <p:nvPr/>
        </p:nvSpPr>
        <p:spPr>
          <a:xfrm>
            <a:off x="3364350" y="2772485"/>
            <a:ext cx="417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  <a:latin typeface="+mj-lt"/>
              </a:rPr>
              <a:t>RTC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535ECE1-A2A3-518A-FCBA-72FD142E270A}"/>
              </a:ext>
            </a:extLst>
          </p:cNvPr>
          <p:cNvSpPr txBox="1"/>
          <p:nvPr/>
        </p:nvSpPr>
        <p:spPr>
          <a:xfrm>
            <a:off x="3364350" y="245030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  <a:latin typeface="+mj-lt"/>
              </a:rPr>
              <a:t>FRAM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FAF8790-BAD5-C286-3EC0-7362496A65E2}"/>
              </a:ext>
            </a:extLst>
          </p:cNvPr>
          <p:cNvSpPr txBox="1"/>
          <p:nvPr/>
        </p:nvSpPr>
        <p:spPr>
          <a:xfrm>
            <a:off x="3364350" y="214560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  <a:latin typeface="+mj-lt"/>
              </a:rPr>
              <a:t>FRAM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ECD9CC-A71E-EDF1-EDB1-73B414E387CE}"/>
              </a:ext>
            </a:extLst>
          </p:cNvPr>
          <p:cNvSpPr txBox="1"/>
          <p:nvPr/>
        </p:nvSpPr>
        <p:spPr>
          <a:xfrm>
            <a:off x="3364350" y="1837131"/>
            <a:ext cx="417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  <a:latin typeface="+mj-lt"/>
              </a:rPr>
              <a:t>RTC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CCDBB10-2E60-D664-B17E-D789EC7AF4C9}"/>
              </a:ext>
            </a:extLst>
          </p:cNvPr>
          <p:cNvSpPr txBox="1"/>
          <p:nvPr/>
        </p:nvSpPr>
        <p:spPr>
          <a:xfrm>
            <a:off x="3365764" y="1536813"/>
            <a:ext cx="705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1"/>
                </a:solidFill>
                <a:latin typeface="+mj-lt"/>
              </a:rPr>
              <a:t>Libraries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762258A-97AA-477F-7511-AC177F5DCBA9}"/>
              </a:ext>
            </a:extLst>
          </p:cNvPr>
          <p:cNvSpPr txBox="1"/>
          <p:nvPr/>
        </p:nvSpPr>
        <p:spPr>
          <a:xfrm>
            <a:off x="3364350" y="1221507"/>
            <a:ext cx="63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accent1"/>
                </a:solidFill>
                <a:latin typeface="+mj-lt"/>
              </a:rPr>
              <a:t>Battery</a:t>
            </a:r>
            <a:endParaRPr lang="de-DE" sz="1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C1E51BD-B000-A673-FCF3-BC2A9D462775}"/>
              </a:ext>
            </a:extLst>
          </p:cNvPr>
          <p:cNvSpPr txBox="1"/>
          <p:nvPr/>
        </p:nvSpPr>
        <p:spPr>
          <a:xfrm>
            <a:off x="3364349" y="5153993"/>
            <a:ext cx="132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1"/>
                </a:solidFill>
                <a:latin typeface="+mj-lt"/>
              </a:rPr>
              <a:t>Anesthesia</a:t>
            </a:r>
            <a:r>
              <a:rPr lang="de-DE" sz="1200" dirty="0">
                <a:solidFill>
                  <a:schemeClr val="accent1"/>
                </a:solidFill>
                <a:latin typeface="+mj-lt"/>
              </a:rPr>
              <a:t> Device</a:t>
            </a:r>
          </a:p>
        </p:txBody>
      </p:sp>
    </p:spTree>
    <p:extLst>
      <p:ext uri="{BB962C8B-B14F-4D97-AF65-F5344CB8AC3E}">
        <p14:creationId xmlns:p14="http://schemas.microsoft.com/office/powerpoint/2010/main" val="298479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44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Kuiter</dc:creator>
  <cp:lastModifiedBy>Elias Kuiter</cp:lastModifiedBy>
  <cp:revision>1</cp:revision>
  <dcterms:created xsi:type="dcterms:W3CDTF">2022-10-24T09:19:45Z</dcterms:created>
  <dcterms:modified xsi:type="dcterms:W3CDTF">2022-10-24T10:44:27Z</dcterms:modified>
</cp:coreProperties>
</file>